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13"/>
    <p:restoredTop sz="97486"/>
  </p:normalViewPr>
  <p:slideViewPr>
    <p:cSldViewPr snapToGrid="0">
      <p:cViewPr varScale="1">
        <p:scale>
          <a:sx n="146" d="100"/>
          <a:sy n="146" d="100"/>
        </p:scale>
        <p:origin x="440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CBE1-7452-0844-A52B-D4796786BE99}" type="datetimeFigureOut">
              <a:rPr lang="es-ES" smtClean="0"/>
              <a:t>17/06/2022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99C90-4DEF-654B-9496-FDEA12081D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52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26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20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20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61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6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40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7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8556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8556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5791" y="1192057"/>
            <a:ext cx="3469004" cy="339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5091" y="1192057"/>
            <a:ext cx="2872104" cy="278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48556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2" y="4008272"/>
            <a:ext cx="7598217" cy="2461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0759" y="320875"/>
            <a:ext cx="6202481" cy="637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485564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7057" y="1543341"/>
            <a:ext cx="5189885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5032" y="4914758"/>
            <a:ext cx="158750" cy="13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0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20.png"/><Relationship Id="rId3" Type="http://schemas.openxmlformats.org/officeDocument/2006/relationships/image" Target="../media/image123.jpeg"/><Relationship Id="rId21" Type="http://schemas.openxmlformats.org/officeDocument/2006/relationships/image" Target="../media/image141.pn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2" Type="http://schemas.openxmlformats.org/officeDocument/2006/relationships/image" Target="../media/image122.jpeg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jpe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jpeg"/><Relationship Id="rId19" Type="http://schemas.openxmlformats.org/officeDocument/2006/relationships/image" Target="../media/image139.pn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94449264?h=b1ee6fdb50&amp;app_id=122963" TargetMode="External"/><Relationship Id="rId6" Type="http://schemas.openxmlformats.org/officeDocument/2006/relationships/image" Target="../media/image149.png"/><Relationship Id="rId11" Type="http://schemas.openxmlformats.org/officeDocument/2006/relationships/image" Target="../media/image121.png"/><Relationship Id="rId5" Type="http://schemas.openxmlformats.org/officeDocument/2006/relationships/image" Target="../media/image148.png"/><Relationship Id="rId10" Type="http://schemas.openxmlformats.org/officeDocument/2006/relationships/image" Target="../media/image120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3" Type="http://schemas.openxmlformats.org/officeDocument/2006/relationships/image" Target="../media/image157.png"/><Relationship Id="rId7" Type="http://schemas.openxmlformats.org/officeDocument/2006/relationships/image" Target="../media/image161.jpeg"/><Relationship Id="rId12" Type="http://schemas.openxmlformats.org/officeDocument/2006/relationships/image" Target="../media/image166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694449332?h=5a1378aebc&amp;app_id=122963" TargetMode="Externa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jpeg"/><Relationship Id="rId4" Type="http://schemas.openxmlformats.org/officeDocument/2006/relationships/image" Target="../media/image147.png"/><Relationship Id="rId9" Type="http://schemas.openxmlformats.org/officeDocument/2006/relationships/image" Target="../media/image1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6.png"/><Relationship Id="rId7" Type="http://schemas.openxmlformats.org/officeDocument/2006/relationships/image" Target="../media/image179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31.png"/><Relationship Id="rId4" Type="http://schemas.openxmlformats.org/officeDocument/2006/relationships/image" Target="../media/image1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26" Type="http://schemas.openxmlformats.org/officeDocument/2006/relationships/image" Target="../media/image200.png"/><Relationship Id="rId3" Type="http://schemas.openxmlformats.org/officeDocument/2006/relationships/image" Target="../media/image180.png"/><Relationship Id="rId21" Type="http://schemas.openxmlformats.org/officeDocument/2006/relationships/image" Target="../media/image196.png"/><Relationship Id="rId7" Type="http://schemas.openxmlformats.org/officeDocument/2006/relationships/image" Target="../media/image40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78.png"/><Relationship Id="rId2" Type="http://schemas.openxmlformats.org/officeDocument/2006/relationships/image" Target="../media/image16.png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image" Target="../media/image186.png"/><Relationship Id="rId24" Type="http://schemas.openxmlformats.org/officeDocument/2006/relationships/image" Target="../media/image199.png"/><Relationship Id="rId5" Type="http://schemas.openxmlformats.org/officeDocument/2006/relationships/image" Target="../media/image182.png"/><Relationship Id="rId15" Type="http://schemas.openxmlformats.org/officeDocument/2006/relationships/image" Target="../media/image190.png"/><Relationship Id="rId23" Type="http://schemas.openxmlformats.org/officeDocument/2006/relationships/image" Target="../media/image198.png"/><Relationship Id="rId28" Type="http://schemas.openxmlformats.org/officeDocument/2006/relationships/image" Target="../media/image202.png"/><Relationship Id="rId10" Type="http://schemas.openxmlformats.org/officeDocument/2006/relationships/image" Target="../media/image42.png"/><Relationship Id="rId19" Type="http://schemas.openxmlformats.org/officeDocument/2006/relationships/image" Target="../media/image194.png"/><Relationship Id="rId4" Type="http://schemas.openxmlformats.org/officeDocument/2006/relationships/image" Target="../media/image181.png"/><Relationship Id="rId9" Type="http://schemas.openxmlformats.org/officeDocument/2006/relationships/image" Target="../media/image185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Relationship Id="rId27" Type="http://schemas.openxmlformats.org/officeDocument/2006/relationships/image" Target="../media/image2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04.png"/><Relationship Id="rId21" Type="http://schemas.openxmlformats.org/officeDocument/2006/relationships/image" Target="../media/image222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24" Type="http://schemas.openxmlformats.org/officeDocument/2006/relationships/image" Target="../media/image225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10" Type="http://schemas.openxmlformats.org/officeDocument/2006/relationships/image" Target="../media/image211.png"/><Relationship Id="rId19" Type="http://schemas.openxmlformats.org/officeDocument/2006/relationships/image" Target="../media/image220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94449299?h=77c893926e&amp;app_id=122963" TargetMode="External"/><Relationship Id="rId6" Type="http://schemas.openxmlformats.org/officeDocument/2006/relationships/image" Target="../media/image149.png"/><Relationship Id="rId11" Type="http://schemas.openxmlformats.org/officeDocument/2006/relationships/image" Target="../media/image228.jpeg"/><Relationship Id="rId5" Type="http://schemas.openxmlformats.org/officeDocument/2006/relationships/image" Target="../media/image148.png"/><Relationship Id="rId10" Type="http://schemas.openxmlformats.org/officeDocument/2006/relationships/image" Target="../media/image227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image" Target="../media/image229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7.png"/><Relationship Id="rId5" Type="http://schemas.openxmlformats.org/officeDocument/2006/relationships/image" Target="../media/image232.png"/><Relationship Id="rId15" Type="http://schemas.openxmlformats.org/officeDocument/2006/relationships/image" Target="../media/image241.png"/><Relationship Id="rId10" Type="http://schemas.openxmlformats.org/officeDocument/2006/relationships/image" Target="../media/image185.png"/><Relationship Id="rId19" Type="http://schemas.openxmlformats.org/officeDocument/2006/relationships/image" Target="../media/image245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7" Type="http://schemas.openxmlformats.org/officeDocument/2006/relationships/image" Target="../media/image15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yleLibre.es/libre/productos/librelink.html)" TargetMode="External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10" Type="http://schemas.openxmlformats.org/officeDocument/2006/relationships/image" Target="../media/image258.png"/><Relationship Id="rId4" Type="http://schemas.openxmlformats.org/officeDocument/2006/relationships/image" Target="../media/image253.png"/><Relationship Id="rId9" Type="http://schemas.openxmlformats.org/officeDocument/2006/relationships/image" Target="../media/image2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69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57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2.png"/><Relationship Id="rId4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5.png"/><Relationship Id="rId5" Type="http://schemas.openxmlformats.org/officeDocument/2006/relationships/image" Target="../media/image257.png"/><Relationship Id="rId4" Type="http://schemas.openxmlformats.org/officeDocument/2006/relationships/image" Target="../media/image2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5" Type="http://schemas.openxmlformats.org/officeDocument/2006/relationships/image" Target="../media/image279.png"/><Relationship Id="rId15" Type="http://schemas.openxmlformats.org/officeDocument/2006/relationships/image" Target="../media/image288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90.png"/><Relationship Id="rId7" Type="http://schemas.openxmlformats.org/officeDocument/2006/relationships/image" Target="../media/image293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hyperlink" Target="http://www.libreview.com/" TargetMode="External"/><Relationship Id="rId7" Type="http://schemas.openxmlformats.org/officeDocument/2006/relationships/image" Target="../media/image304.png"/><Relationship Id="rId12" Type="http://schemas.openxmlformats.org/officeDocument/2006/relationships/image" Target="../media/image30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94449177?h=7bf3ea2759&amp;app_id=122963" TargetMode="External"/><Relationship Id="rId6" Type="http://schemas.openxmlformats.org/officeDocument/2006/relationships/image" Target="../media/image303.png"/><Relationship Id="rId11" Type="http://schemas.openxmlformats.org/officeDocument/2006/relationships/image" Target="../media/image298.png"/><Relationship Id="rId5" Type="http://schemas.openxmlformats.org/officeDocument/2006/relationships/image" Target="../media/image302.png"/><Relationship Id="rId10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jpeg"/><Relationship Id="rId3" Type="http://schemas.openxmlformats.org/officeDocument/2006/relationships/image" Target="../media/image313.png"/><Relationship Id="rId7" Type="http://schemas.openxmlformats.org/officeDocument/2006/relationships/image" Target="../media/image319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301.png"/><Relationship Id="rId7" Type="http://schemas.openxmlformats.org/officeDocument/2006/relationships/image" Target="../media/image32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94449219?h=47c835628c&amp;app_id=122963" TargetMode="External"/><Relationship Id="rId6" Type="http://schemas.openxmlformats.org/officeDocument/2006/relationships/image" Target="../media/image304.png"/><Relationship Id="rId11" Type="http://schemas.openxmlformats.org/officeDocument/2006/relationships/image" Target="../media/image326.jpeg"/><Relationship Id="rId5" Type="http://schemas.openxmlformats.org/officeDocument/2006/relationships/image" Target="../media/image322.png"/><Relationship Id="rId10" Type="http://schemas.openxmlformats.org/officeDocument/2006/relationships/image" Target="../media/image311.png"/><Relationship Id="rId4" Type="http://schemas.openxmlformats.org/officeDocument/2006/relationships/image" Target="../media/image321.png"/><Relationship Id="rId9" Type="http://schemas.openxmlformats.org/officeDocument/2006/relationships/image" Target="../media/image3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2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hyperlink" Target="http://www.FreeStyleLibre.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343.png"/><Relationship Id="rId7" Type="http://schemas.openxmlformats.org/officeDocument/2006/relationships/image" Target="../media/image7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47.png"/><Relationship Id="rId4" Type="http://schemas.openxmlformats.org/officeDocument/2006/relationships/image" Target="../media/image344.png"/><Relationship Id="rId9" Type="http://schemas.openxmlformats.org/officeDocument/2006/relationships/image" Target="../media/image3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2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3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21.png"/><Relationship Id="rId36" Type="http://schemas.openxmlformats.org/officeDocument/2006/relationships/image" Target="../media/image59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4.png"/><Relationship Id="rId35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748239"/>
              <a:ext cx="9140190" cy="1075690"/>
            </a:xfrm>
            <a:custGeom>
              <a:avLst/>
              <a:gdLst/>
              <a:ahLst/>
              <a:cxnLst/>
              <a:rect l="l" t="t" r="r" b="b"/>
              <a:pathLst>
                <a:path w="9140190" h="1075689">
                  <a:moveTo>
                    <a:pt x="9139961" y="0"/>
                  </a:moveTo>
                  <a:lnTo>
                    <a:pt x="0" y="0"/>
                  </a:lnTo>
                  <a:lnTo>
                    <a:pt x="0" y="1075194"/>
                  </a:lnTo>
                  <a:lnTo>
                    <a:pt x="9139961" y="1075194"/>
                  </a:lnTo>
                  <a:lnTo>
                    <a:pt x="913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406" y="3954983"/>
              <a:ext cx="569201" cy="528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1681" y="4550359"/>
              <a:ext cx="588810" cy="103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242" y="3982783"/>
              <a:ext cx="834440" cy="701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62" y="4025671"/>
              <a:ext cx="904339" cy="5085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683" y="4135372"/>
              <a:ext cx="1066633" cy="3434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4" y="1001268"/>
              <a:ext cx="3071450" cy="256880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78791" y="1815263"/>
            <a:ext cx="4413885" cy="68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dirty="0">
                <a:solidFill>
                  <a:srgbClr val="FFFFFF"/>
                </a:solidFill>
                <a:latin typeface="OpenSans-Semibold"/>
                <a:cs typeface="OpenSans-Semibold"/>
              </a:rPr>
              <a:t>FORMACIÓN</a:t>
            </a:r>
            <a:r>
              <a:rPr sz="3450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4300" i="1" spc="-10" dirty="0">
                <a:solidFill>
                  <a:srgbClr val="FFFFFF"/>
                </a:solidFill>
                <a:latin typeface="OpenSans-BoldItalic"/>
                <a:cs typeface="OpenSans-BoldItalic"/>
              </a:rPr>
              <a:t>FLASH</a:t>
            </a:r>
            <a:endParaRPr sz="4300">
              <a:latin typeface="OpenSans-BoldItalic"/>
              <a:cs typeface="OpenSans-Bold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562" y="2467456"/>
            <a:ext cx="5663565" cy="282575"/>
          </a:xfrm>
          <a:prstGeom prst="rect">
            <a:avLst/>
          </a:prstGeom>
          <a:solidFill>
            <a:srgbClr val="3EA79C"/>
          </a:solidFill>
        </p:spPr>
        <p:txBody>
          <a:bodyPr vert="horz" wrap="square" lIns="0" tIns="1651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30"/>
              </a:spcBef>
            </a:pP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MONITORIZACIÓN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FLASH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DE</a:t>
            </a:r>
            <a:r>
              <a:rPr sz="15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GLUCOSA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EN</a:t>
            </a:r>
            <a:r>
              <a:rPr sz="15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5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1500" dirty="0">
              <a:latin typeface="OpenSans-Semibold"/>
              <a:cs typeface="OpenSans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11230" y="2781451"/>
            <a:ext cx="106997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dirty="0">
                <a:solidFill>
                  <a:srgbClr val="FFFFFF"/>
                </a:solidFill>
                <a:latin typeface="Open Sans"/>
                <a:cs typeface="Open Sans"/>
              </a:rPr>
              <a:t>MÓDULO </a:t>
            </a:r>
            <a:r>
              <a:rPr sz="1500" b="1" spc="-5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15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758305" cy="5144770"/>
            </a:xfrm>
            <a:custGeom>
              <a:avLst/>
              <a:gdLst/>
              <a:ahLst/>
              <a:cxnLst/>
              <a:rect l="l" t="t" r="r" b="b"/>
              <a:pathLst>
                <a:path w="6758305" h="5144770">
                  <a:moveTo>
                    <a:pt x="0" y="5144401"/>
                  </a:moveTo>
                  <a:lnTo>
                    <a:pt x="0" y="0"/>
                  </a:lnTo>
                  <a:lnTo>
                    <a:pt x="6757873" y="0"/>
                  </a:lnTo>
                  <a:lnTo>
                    <a:pt x="6757873" y="5144401"/>
                  </a:lnTo>
                  <a:lnTo>
                    <a:pt x="0" y="5144401"/>
                  </a:lnTo>
                  <a:close/>
                </a:path>
              </a:pathLst>
            </a:custGeom>
            <a:solidFill>
              <a:srgbClr val="485564">
                <a:alpha val="8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81817" y="1586528"/>
            <a:ext cx="3089275" cy="287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Almacena hasta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90 días de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datos.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100">
              <a:latin typeface="Open Sans"/>
              <a:cs typeface="Open Sans"/>
            </a:endParaRPr>
          </a:p>
          <a:p>
            <a:pPr marL="12700" marR="21717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Ofrece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Informes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con el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análisis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sencillo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glucosa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para diferentes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periodos.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100">
              <a:latin typeface="Open Sans"/>
              <a:cs typeface="Open Sans"/>
            </a:endParaRPr>
          </a:p>
          <a:p>
            <a:pPr marL="12700" marR="211454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Permite</a:t>
            </a:r>
            <a:r>
              <a:rPr sz="1200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programar</a:t>
            </a:r>
            <a:r>
              <a:rPr sz="12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recordatorios</a:t>
            </a:r>
            <a:r>
              <a:rPr sz="12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para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no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olvidar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recoger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información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sobre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cifras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glucosa.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Permite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conﬁgurar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alarmas: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alta,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baja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pérdida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señal.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100">
              <a:latin typeface="Open Sans"/>
              <a:cs typeface="Open Sans"/>
            </a:endParaRPr>
          </a:p>
          <a:p>
            <a:pPr marL="12700" marR="5080">
              <a:lnSpc>
                <a:spcPct val="1042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también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medidor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Glucemia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capilar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Cetonemia,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utilizando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las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tiras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reactivas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compatibles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(FreeStyle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Optium).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38" y="1596357"/>
            <a:ext cx="168935" cy="1689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38" y="3260725"/>
            <a:ext cx="168935" cy="1689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38" y="1959309"/>
            <a:ext cx="168935" cy="1689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38" y="2498725"/>
            <a:ext cx="168935" cy="1689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638" y="3870325"/>
            <a:ext cx="168935" cy="1689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2" y="1582534"/>
            <a:ext cx="1247528" cy="266833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65500" y="2985441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2106" y="0"/>
                </a:lnTo>
              </a:path>
            </a:pathLst>
          </a:custGeom>
          <a:ln w="11417">
            <a:solidFill>
              <a:srgbClr val="D47D2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500" y="3528600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2106" y="0"/>
                </a:lnTo>
              </a:path>
            </a:pathLst>
          </a:custGeom>
          <a:ln w="11417">
            <a:solidFill>
              <a:srgbClr val="C634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3" y="1570489"/>
            <a:ext cx="167473" cy="258354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423" y="1569984"/>
            <a:ext cx="218681" cy="258404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17" y="2229066"/>
            <a:ext cx="16408" cy="1621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17" y="2458059"/>
            <a:ext cx="17932" cy="16209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17" y="2053831"/>
            <a:ext cx="16408" cy="8218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16291" y="1563123"/>
            <a:ext cx="653415" cy="140335"/>
          </a:xfrm>
          <a:custGeom>
            <a:avLst/>
            <a:gdLst/>
            <a:ahLst/>
            <a:cxnLst/>
            <a:rect l="l" t="t" r="r" b="b"/>
            <a:pathLst>
              <a:path w="653415" h="140335">
                <a:moveTo>
                  <a:pt x="652983" y="0"/>
                </a:moveTo>
                <a:lnTo>
                  <a:pt x="0" y="0"/>
                </a:lnTo>
                <a:lnTo>
                  <a:pt x="0" y="79692"/>
                </a:lnTo>
                <a:lnTo>
                  <a:pt x="5104" y="103092"/>
                </a:lnTo>
                <a:lnTo>
                  <a:pt x="19023" y="122180"/>
                </a:lnTo>
                <a:lnTo>
                  <a:pt x="39663" y="135038"/>
                </a:lnTo>
                <a:lnTo>
                  <a:pt x="64935" y="139750"/>
                </a:lnTo>
                <a:lnTo>
                  <a:pt x="588035" y="139750"/>
                </a:lnTo>
                <a:lnTo>
                  <a:pt x="633958" y="122180"/>
                </a:lnTo>
                <a:lnTo>
                  <a:pt x="467868" y="95402"/>
                </a:lnTo>
                <a:lnTo>
                  <a:pt x="466266" y="93903"/>
                </a:lnTo>
                <a:lnTo>
                  <a:pt x="238760" y="93903"/>
                </a:lnTo>
                <a:lnTo>
                  <a:pt x="233108" y="88684"/>
                </a:lnTo>
                <a:lnTo>
                  <a:pt x="233108" y="75844"/>
                </a:lnTo>
                <a:lnTo>
                  <a:pt x="238760" y="70688"/>
                </a:lnTo>
                <a:lnTo>
                  <a:pt x="466201" y="70688"/>
                </a:lnTo>
                <a:lnTo>
                  <a:pt x="467868" y="69126"/>
                </a:lnTo>
                <a:lnTo>
                  <a:pt x="652983" y="69126"/>
                </a:lnTo>
                <a:lnTo>
                  <a:pt x="652983" y="0"/>
                </a:lnTo>
                <a:close/>
              </a:path>
              <a:path w="653415" h="140335">
                <a:moveTo>
                  <a:pt x="652983" y="69126"/>
                </a:moveTo>
                <a:lnTo>
                  <a:pt x="483616" y="69126"/>
                </a:lnTo>
                <a:lnTo>
                  <a:pt x="489927" y="75031"/>
                </a:lnTo>
                <a:lnTo>
                  <a:pt x="489927" y="89509"/>
                </a:lnTo>
                <a:lnTo>
                  <a:pt x="483616" y="95402"/>
                </a:lnTo>
                <a:lnTo>
                  <a:pt x="649556" y="95402"/>
                </a:lnTo>
                <a:lnTo>
                  <a:pt x="652983" y="79692"/>
                </a:lnTo>
                <a:lnTo>
                  <a:pt x="652983" y="69126"/>
                </a:lnTo>
                <a:close/>
              </a:path>
              <a:path w="653415" h="140335">
                <a:moveTo>
                  <a:pt x="466201" y="70688"/>
                </a:moveTo>
                <a:lnTo>
                  <a:pt x="414223" y="70688"/>
                </a:lnTo>
                <a:lnTo>
                  <a:pt x="419862" y="75844"/>
                </a:lnTo>
                <a:lnTo>
                  <a:pt x="419862" y="88684"/>
                </a:lnTo>
                <a:lnTo>
                  <a:pt x="414223" y="93903"/>
                </a:lnTo>
                <a:lnTo>
                  <a:pt x="466266" y="93903"/>
                </a:lnTo>
                <a:lnTo>
                  <a:pt x="461568" y="89509"/>
                </a:lnTo>
                <a:lnTo>
                  <a:pt x="461568" y="75031"/>
                </a:lnTo>
                <a:lnTo>
                  <a:pt x="466201" y="70688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861" y="1632255"/>
            <a:ext cx="28359" cy="26276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801878" y="1584071"/>
            <a:ext cx="681990" cy="73025"/>
          </a:xfrm>
          <a:custGeom>
            <a:avLst/>
            <a:gdLst/>
            <a:ahLst/>
            <a:cxnLst/>
            <a:rect l="l" t="t" r="r" b="b"/>
            <a:pathLst>
              <a:path w="681990" h="73025">
                <a:moveTo>
                  <a:pt x="20828" y="546"/>
                </a:moveTo>
                <a:lnTo>
                  <a:pt x="20370" y="0"/>
                </a:lnTo>
                <a:lnTo>
                  <a:pt x="15608" y="139"/>
                </a:lnTo>
                <a:lnTo>
                  <a:pt x="6540" y="1003"/>
                </a:lnTo>
                <a:lnTo>
                  <a:pt x="0" y="1955"/>
                </a:lnTo>
                <a:lnTo>
                  <a:pt x="2806" y="2413"/>
                </a:lnTo>
                <a:lnTo>
                  <a:pt x="15824" y="2413"/>
                </a:lnTo>
                <a:lnTo>
                  <a:pt x="14401" y="13741"/>
                </a:lnTo>
                <a:lnTo>
                  <a:pt x="20828" y="546"/>
                </a:lnTo>
                <a:close/>
              </a:path>
              <a:path w="681990" h="73025">
                <a:moveTo>
                  <a:pt x="434276" y="54902"/>
                </a:moveTo>
                <a:lnTo>
                  <a:pt x="428637" y="49745"/>
                </a:lnTo>
                <a:lnTo>
                  <a:pt x="421741" y="49745"/>
                </a:lnTo>
                <a:lnTo>
                  <a:pt x="253174" y="49745"/>
                </a:lnTo>
                <a:lnTo>
                  <a:pt x="247523" y="54902"/>
                </a:lnTo>
                <a:lnTo>
                  <a:pt x="247523" y="67741"/>
                </a:lnTo>
                <a:lnTo>
                  <a:pt x="253174" y="72948"/>
                </a:lnTo>
                <a:lnTo>
                  <a:pt x="428637" y="72948"/>
                </a:lnTo>
                <a:lnTo>
                  <a:pt x="434276" y="67741"/>
                </a:lnTo>
                <a:lnTo>
                  <a:pt x="434276" y="54902"/>
                </a:lnTo>
                <a:close/>
              </a:path>
              <a:path w="681990" h="73025">
                <a:moveTo>
                  <a:pt x="681812" y="1981"/>
                </a:moveTo>
                <a:lnTo>
                  <a:pt x="675271" y="1016"/>
                </a:lnTo>
                <a:lnTo>
                  <a:pt x="666203" y="165"/>
                </a:lnTo>
                <a:lnTo>
                  <a:pt x="661441" y="12"/>
                </a:lnTo>
                <a:lnTo>
                  <a:pt x="660984" y="558"/>
                </a:lnTo>
                <a:lnTo>
                  <a:pt x="667410" y="13754"/>
                </a:lnTo>
                <a:lnTo>
                  <a:pt x="665988" y="2425"/>
                </a:lnTo>
                <a:lnTo>
                  <a:pt x="679005" y="2425"/>
                </a:lnTo>
                <a:lnTo>
                  <a:pt x="681812" y="1981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18" y="1779485"/>
            <a:ext cx="23545" cy="1908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65" y="1538262"/>
            <a:ext cx="19075" cy="2354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" y="1779485"/>
            <a:ext cx="23545" cy="1908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18" y="4015956"/>
            <a:ext cx="23545" cy="191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" y="4015956"/>
            <a:ext cx="23520" cy="191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22" y="4257509"/>
            <a:ext cx="19113" cy="2352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53" y="2320510"/>
            <a:ext cx="1428120" cy="2285384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361634" y="481477"/>
            <a:ext cx="402844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COMPONENTES: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b="0" dirty="0">
                <a:solidFill>
                  <a:srgbClr val="FFFFFF"/>
                </a:solidFill>
                <a:latin typeface="Open Sans"/>
                <a:cs typeface="Open Sans"/>
              </a:rPr>
              <a:t>APP</a:t>
            </a:r>
            <a:r>
              <a:rPr b="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0" dirty="0">
                <a:solidFill>
                  <a:srgbClr val="FFFFFF"/>
                </a:solidFill>
                <a:latin typeface="Open Sans"/>
                <a:cs typeface="Open Sans"/>
              </a:rPr>
              <a:t>Ó</a:t>
            </a:r>
            <a:r>
              <a:rPr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b="0" spc="-10" dirty="0">
                <a:solidFill>
                  <a:srgbClr val="FFFFFF"/>
                </a:solidFill>
                <a:latin typeface="Open Sans"/>
                <a:cs typeface="Open Sans"/>
              </a:rPr>
              <a:t>LECTOR</a:t>
            </a: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Sistema</a:t>
            </a:r>
            <a:r>
              <a:rPr sz="900" b="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Monitorización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Flash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Open Sans"/>
                <a:cs typeface="Open Sans"/>
              </a:rPr>
              <a:t> Glucosa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55" name="Imagen 5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EC13F4C-D1F0-FB0A-B73D-FE4C36C73AE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31" y="1556161"/>
            <a:ext cx="2260600" cy="3060700"/>
          </a:xfrm>
          <a:prstGeom prst="rect">
            <a:avLst/>
          </a:prstGeom>
        </p:spPr>
      </p:pic>
      <p:grpSp>
        <p:nvGrpSpPr>
          <p:cNvPr id="54" name="object 112">
            <a:extLst>
              <a:ext uri="{FF2B5EF4-FFF2-40B4-BE49-F238E27FC236}">
                <a16:creationId xmlns:a16="http://schemas.microsoft.com/office/drawing/2014/main" id="{62AD352B-0E6B-0333-602F-A5D82C6F3DEE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6" name="object 113">
              <a:extLst>
                <a:ext uri="{FF2B5EF4-FFF2-40B4-BE49-F238E27FC236}">
                  <a16:creationId xmlns:a16="http://schemas.microsoft.com/office/drawing/2014/main" id="{4BCBCE66-AD6D-CDBD-EEA4-2576AD18302A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4">
              <a:extLst>
                <a:ext uri="{FF2B5EF4-FFF2-40B4-BE49-F238E27FC236}">
                  <a16:creationId xmlns:a16="http://schemas.microsoft.com/office/drawing/2014/main" id="{DBFA96E1-0363-3E1A-3D20-8D5B51834275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5">
              <a:extLst>
                <a:ext uri="{FF2B5EF4-FFF2-40B4-BE49-F238E27FC236}">
                  <a16:creationId xmlns:a16="http://schemas.microsoft.com/office/drawing/2014/main" id="{E09EB7C0-B8DC-408D-8061-23704E54B1DC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6">
              <a:extLst>
                <a:ext uri="{FF2B5EF4-FFF2-40B4-BE49-F238E27FC236}">
                  <a16:creationId xmlns:a16="http://schemas.microsoft.com/office/drawing/2014/main" id="{588526CE-D151-49A3-F310-26044ADC7873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7">
              <a:extLst>
                <a:ext uri="{FF2B5EF4-FFF2-40B4-BE49-F238E27FC236}">
                  <a16:creationId xmlns:a16="http://schemas.microsoft.com/office/drawing/2014/main" id="{8FFD4343-9CB3-E100-36AA-2869C0A40F96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18">
              <a:extLst>
                <a:ext uri="{FF2B5EF4-FFF2-40B4-BE49-F238E27FC236}">
                  <a16:creationId xmlns:a16="http://schemas.microsoft.com/office/drawing/2014/main" id="{BFAC519E-9F21-0CD0-5FA5-7B6D4B4CF7A9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19">
              <a:extLst>
                <a:ext uri="{FF2B5EF4-FFF2-40B4-BE49-F238E27FC236}">
                  <a16:creationId xmlns:a16="http://schemas.microsoft.com/office/drawing/2014/main" id="{D9A70D78-A748-FF1A-D0F2-F29384E64EE6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0">
              <a:extLst>
                <a:ext uri="{FF2B5EF4-FFF2-40B4-BE49-F238E27FC236}">
                  <a16:creationId xmlns:a16="http://schemas.microsoft.com/office/drawing/2014/main" id="{B127EA97-BF42-EFF0-A826-E96A49D90045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1">
              <a:extLst>
                <a:ext uri="{FF2B5EF4-FFF2-40B4-BE49-F238E27FC236}">
                  <a16:creationId xmlns:a16="http://schemas.microsoft.com/office/drawing/2014/main" id="{AC34BFDB-73DB-90BC-BE22-D2F4BF8B96F8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22">
              <a:extLst>
                <a:ext uri="{FF2B5EF4-FFF2-40B4-BE49-F238E27FC236}">
                  <a16:creationId xmlns:a16="http://schemas.microsoft.com/office/drawing/2014/main" id="{116AF430-44A7-769F-D993-D7229AF0A930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3">
            <a:extLst>
              <a:ext uri="{FF2B5EF4-FFF2-40B4-BE49-F238E27FC236}">
                <a16:creationId xmlns:a16="http://schemas.microsoft.com/office/drawing/2014/main" id="{8A3FC3ED-23E9-ECC9-2BAF-A82EA6CCEB9E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98">
            <a:extLst>
              <a:ext uri="{FF2B5EF4-FFF2-40B4-BE49-F238E27FC236}">
                <a16:creationId xmlns:a16="http://schemas.microsoft.com/office/drawing/2014/main" id="{D2A8FEE5-1FC3-6673-C7DF-9C8A310034D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B2149A82-AEC5-82C0-37B7-1323A8C9DFB2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22ACFE0A-3450-818A-4259-84FC0E87ABA5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object 12">
              <a:extLst>
                <a:ext uri="{FF2B5EF4-FFF2-40B4-BE49-F238E27FC236}">
                  <a16:creationId xmlns:a16="http://schemas.microsoft.com/office/drawing/2014/main" id="{892F21BC-4E56-D378-A953-773C11564BFA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BD0DD4B8-436B-C311-0051-D224D9A5A111}"/>
              </a:ext>
            </a:extLst>
          </p:cNvPr>
          <p:cNvGrpSpPr/>
          <p:nvPr/>
        </p:nvGrpSpPr>
        <p:grpSpPr>
          <a:xfrm>
            <a:off x="2877951" y="1032939"/>
            <a:ext cx="998728" cy="59690"/>
            <a:chOff x="5266220" y="1069035"/>
            <a:chExt cx="998728" cy="59690"/>
          </a:xfrm>
        </p:grpSpPr>
        <p:sp>
          <p:nvSpPr>
            <p:cNvPr id="76" name="object 13">
              <a:extLst>
                <a:ext uri="{FF2B5EF4-FFF2-40B4-BE49-F238E27FC236}">
                  <a16:creationId xmlns:a16="http://schemas.microsoft.com/office/drawing/2014/main" id="{AF5F52D4-FE76-2B69-C818-67C534B1C68D}"/>
                </a:ext>
              </a:extLst>
            </p:cNvPr>
            <p:cNvSpPr/>
            <p:nvPr/>
          </p:nvSpPr>
          <p:spPr>
            <a:xfrm>
              <a:off x="5266220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4">
              <a:extLst>
                <a:ext uri="{FF2B5EF4-FFF2-40B4-BE49-F238E27FC236}">
                  <a16:creationId xmlns:a16="http://schemas.microsoft.com/office/drawing/2014/main" id="{A22E0954-017E-37B1-D8DC-7C16B8291677}"/>
                </a:ext>
              </a:extLst>
            </p:cNvPr>
            <p:cNvSpPr/>
            <p:nvPr/>
          </p:nvSpPr>
          <p:spPr>
            <a:xfrm>
              <a:off x="5598566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5">
              <a:extLst>
                <a:ext uri="{FF2B5EF4-FFF2-40B4-BE49-F238E27FC236}">
                  <a16:creationId xmlns:a16="http://schemas.microsoft.com/office/drawing/2014/main" id="{9D469EC3-9855-CF4F-6418-CC0084671C27}"/>
                </a:ext>
              </a:extLst>
            </p:cNvPr>
            <p:cNvSpPr/>
            <p:nvPr/>
          </p:nvSpPr>
          <p:spPr>
            <a:xfrm>
              <a:off x="5932208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047" y="1973482"/>
            <a:ext cx="396621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</a:rPr>
              <a:t>DIFERENCIAS</a:t>
            </a:r>
            <a:endParaRPr sz="2300"/>
          </a:p>
          <a:p>
            <a:pPr marL="12700" marR="5080">
              <a:lnSpc>
                <a:spcPts val="2400"/>
              </a:lnSpc>
              <a:spcBef>
                <a:spcPts val="200"/>
              </a:spcBef>
            </a:pPr>
            <a:r>
              <a:rPr sz="2300" dirty="0">
                <a:solidFill>
                  <a:srgbClr val="FFFFFF"/>
                </a:solidFill>
              </a:rPr>
              <a:t>ENTRE</a:t>
            </a:r>
            <a:r>
              <a:rPr sz="2300" spc="-3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GLUCOSA</a:t>
            </a:r>
            <a:r>
              <a:rPr sz="2300" spc="-2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CAPILAR</a:t>
            </a:r>
            <a:r>
              <a:rPr sz="2300" spc="-30" dirty="0">
                <a:solidFill>
                  <a:srgbClr val="FFFFFF"/>
                </a:solidFill>
              </a:rPr>
              <a:t> </a:t>
            </a:r>
            <a:r>
              <a:rPr sz="2300" spc="-50" dirty="0">
                <a:solidFill>
                  <a:srgbClr val="FFFFFF"/>
                </a:solidFill>
              </a:rPr>
              <a:t>Y </a:t>
            </a:r>
            <a:r>
              <a:rPr sz="2300" dirty="0">
                <a:solidFill>
                  <a:srgbClr val="FFFFFF"/>
                </a:solidFill>
              </a:rPr>
              <a:t>GLUCOSA</a:t>
            </a:r>
            <a:r>
              <a:rPr sz="2300" spc="-3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INTERSTICIAL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55751" y="3057233"/>
            <a:ext cx="998855" cy="59690"/>
            <a:chOff x="755751" y="3057233"/>
            <a:chExt cx="998855" cy="59690"/>
          </a:xfrm>
        </p:grpSpPr>
        <p:sp>
          <p:nvSpPr>
            <p:cNvPr id="6" name="object 6"/>
            <p:cNvSpPr/>
            <p:nvPr/>
          </p:nvSpPr>
          <p:spPr>
            <a:xfrm>
              <a:off x="755751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8097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739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470" y="10576"/>
            <a:ext cx="1769745" cy="2344420"/>
          </a:xfrm>
          <a:custGeom>
            <a:avLst/>
            <a:gdLst/>
            <a:ahLst/>
            <a:cxnLst/>
            <a:rect l="l" t="t" r="r" b="b"/>
            <a:pathLst>
              <a:path w="1769745" h="2344420">
                <a:moveTo>
                  <a:pt x="0" y="2344026"/>
                </a:moveTo>
                <a:lnTo>
                  <a:pt x="1769592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55627"/>
            <a:ext cx="1209675" cy="1604645"/>
          </a:xfrm>
          <a:custGeom>
            <a:avLst/>
            <a:gdLst/>
            <a:ahLst/>
            <a:cxnLst/>
            <a:rect l="l" t="t" r="r" b="b"/>
            <a:pathLst>
              <a:path w="1209675" h="1604645">
                <a:moveTo>
                  <a:pt x="0" y="1604036"/>
                </a:moveTo>
                <a:lnTo>
                  <a:pt x="1209225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13882" y="3115615"/>
            <a:ext cx="3430270" cy="2028825"/>
            <a:chOff x="5713882" y="3115615"/>
            <a:chExt cx="3430270" cy="2028825"/>
          </a:xfrm>
        </p:grpSpPr>
        <p:pic>
          <p:nvPicPr>
            <p:cNvPr id="15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882" y="3115615"/>
              <a:ext cx="3430117" cy="2028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99" y="4665561"/>
              <a:ext cx="569556" cy="10020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8" name="object 1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DB3B7BE-AD77-CA5E-E7F1-ED474681F74F}"/>
              </a:ext>
            </a:extLst>
          </p:cNvPr>
          <p:cNvGrpSpPr/>
          <p:nvPr/>
        </p:nvGrpSpPr>
        <p:grpSpPr>
          <a:xfrm>
            <a:off x="589175" y="1132069"/>
            <a:ext cx="556181" cy="481965"/>
            <a:chOff x="589175" y="1132069"/>
            <a:chExt cx="556181" cy="481965"/>
          </a:xfrm>
        </p:grpSpPr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732A7391-319C-609A-8303-5A4F1EA2BDBC}"/>
                </a:ext>
              </a:extLst>
            </p:cNvPr>
            <p:cNvSpPr/>
            <p:nvPr/>
          </p:nvSpPr>
          <p:spPr>
            <a:xfrm>
              <a:off x="624005" y="1132069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41" y="0"/>
                  </a:moveTo>
                  <a:lnTo>
                    <a:pt x="192223" y="4890"/>
                  </a:lnTo>
                  <a:lnTo>
                    <a:pt x="147034" y="18916"/>
                  </a:lnTo>
                  <a:lnTo>
                    <a:pt x="106141" y="41111"/>
                  </a:lnTo>
                  <a:lnTo>
                    <a:pt x="70511" y="70505"/>
                  </a:lnTo>
                  <a:lnTo>
                    <a:pt x="41115" y="106132"/>
                  </a:lnTo>
                  <a:lnTo>
                    <a:pt x="18918" y="147023"/>
                  </a:lnTo>
                  <a:lnTo>
                    <a:pt x="4891" y="192211"/>
                  </a:lnTo>
                  <a:lnTo>
                    <a:pt x="0" y="240728"/>
                  </a:lnTo>
                  <a:lnTo>
                    <a:pt x="4891" y="289245"/>
                  </a:lnTo>
                  <a:lnTo>
                    <a:pt x="18918" y="334433"/>
                  </a:lnTo>
                  <a:lnTo>
                    <a:pt x="41115" y="375324"/>
                  </a:lnTo>
                  <a:lnTo>
                    <a:pt x="70511" y="410951"/>
                  </a:lnTo>
                  <a:lnTo>
                    <a:pt x="106141" y="440345"/>
                  </a:lnTo>
                  <a:lnTo>
                    <a:pt x="147034" y="462540"/>
                  </a:lnTo>
                  <a:lnTo>
                    <a:pt x="192223" y="476566"/>
                  </a:lnTo>
                  <a:lnTo>
                    <a:pt x="240741" y="481456"/>
                  </a:lnTo>
                  <a:lnTo>
                    <a:pt x="289254" y="476566"/>
                  </a:lnTo>
                  <a:lnTo>
                    <a:pt x="334440" y="462540"/>
                  </a:lnTo>
                  <a:lnTo>
                    <a:pt x="375331" y="440345"/>
                  </a:lnTo>
                  <a:lnTo>
                    <a:pt x="410959" y="410951"/>
                  </a:lnTo>
                  <a:lnTo>
                    <a:pt x="440355" y="375324"/>
                  </a:lnTo>
                  <a:lnTo>
                    <a:pt x="462551" y="334433"/>
                  </a:lnTo>
                  <a:lnTo>
                    <a:pt x="476578" y="289245"/>
                  </a:lnTo>
                  <a:lnTo>
                    <a:pt x="481469" y="240728"/>
                  </a:lnTo>
                  <a:lnTo>
                    <a:pt x="476578" y="192211"/>
                  </a:lnTo>
                  <a:lnTo>
                    <a:pt x="462551" y="147023"/>
                  </a:lnTo>
                  <a:lnTo>
                    <a:pt x="440355" y="106132"/>
                  </a:lnTo>
                  <a:lnTo>
                    <a:pt x="410959" y="70505"/>
                  </a:lnTo>
                  <a:lnTo>
                    <a:pt x="375331" y="41111"/>
                  </a:lnTo>
                  <a:lnTo>
                    <a:pt x="334440" y="18916"/>
                  </a:lnTo>
                  <a:lnTo>
                    <a:pt x="289254" y="4890"/>
                  </a:lnTo>
                  <a:lnTo>
                    <a:pt x="240741" y="0"/>
                  </a:lnTo>
                  <a:close/>
                </a:path>
              </a:pathLst>
            </a:custGeom>
            <a:solidFill>
              <a:srgbClr val="00A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DF8534B2-28A4-6B6E-3951-E93AEE729B80}"/>
                </a:ext>
              </a:extLst>
            </p:cNvPr>
            <p:cNvSpPr txBox="1"/>
            <p:nvPr/>
          </p:nvSpPr>
          <p:spPr>
            <a:xfrm>
              <a:off x="589175" y="1216857"/>
              <a:ext cx="556181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" y="1463595"/>
            <a:ext cx="9140190" cy="3230880"/>
            <a:chOff x="1943" y="1463595"/>
            <a:chExt cx="9140190" cy="3230880"/>
          </a:xfrm>
        </p:grpSpPr>
        <p:sp>
          <p:nvSpPr>
            <p:cNvPr id="3" name="object 3"/>
            <p:cNvSpPr/>
            <p:nvPr/>
          </p:nvSpPr>
          <p:spPr>
            <a:xfrm>
              <a:off x="1943" y="2797238"/>
              <a:ext cx="9140190" cy="1896745"/>
            </a:xfrm>
            <a:custGeom>
              <a:avLst/>
              <a:gdLst/>
              <a:ahLst/>
              <a:cxnLst/>
              <a:rect l="l" t="t" r="r" b="b"/>
              <a:pathLst>
                <a:path w="9140190" h="1896745">
                  <a:moveTo>
                    <a:pt x="9140113" y="0"/>
                  </a:moveTo>
                  <a:lnTo>
                    <a:pt x="0" y="0"/>
                  </a:lnTo>
                  <a:lnTo>
                    <a:pt x="0" y="1896656"/>
                  </a:lnTo>
                  <a:lnTo>
                    <a:pt x="9140113" y="1896656"/>
                  </a:lnTo>
                  <a:lnTo>
                    <a:pt x="914011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069" y="1741855"/>
              <a:ext cx="1235646" cy="13055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1675" y="1740903"/>
              <a:ext cx="1242695" cy="1305560"/>
            </a:xfrm>
            <a:custGeom>
              <a:avLst/>
              <a:gdLst/>
              <a:ahLst/>
              <a:cxnLst/>
              <a:rect l="l" t="t" r="r" b="b"/>
              <a:pathLst>
                <a:path w="1242695" h="1305560">
                  <a:moveTo>
                    <a:pt x="1242364" y="0"/>
                  </a:moveTo>
                  <a:lnTo>
                    <a:pt x="0" y="0"/>
                  </a:lnTo>
                  <a:lnTo>
                    <a:pt x="0" y="1305547"/>
                  </a:lnTo>
                  <a:lnTo>
                    <a:pt x="1242364" y="1305547"/>
                  </a:lnTo>
                  <a:lnTo>
                    <a:pt x="1242364" y="0"/>
                  </a:lnTo>
                  <a:close/>
                </a:path>
              </a:pathLst>
            </a:custGeom>
            <a:solidFill>
              <a:srgbClr val="EDD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1675" y="1740903"/>
              <a:ext cx="1242695" cy="298450"/>
            </a:xfrm>
            <a:custGeom>
              <a:avLst/>
              <a:gdLst/>
              <a:ahLst/>
              <a:cxnLst/>
              <a:rect l="l" t="t" r="r" b="b"/>
              <a:pathLst>
                <a:path w="1242695" h="298450">
                  <a:moveTo>
                    <a:pt x="1242364" y="279383"/>
                  </a:moveTo>
                  <a:lnTo>
                    <a:pt x="484413" y="279383"/>
                  </a:lnTo>
                  <a:lnTo>
                    <a:pt x="531217" y="281519"/>
                  </a:lnTo>
                  <a:lnTo>
                    <a:pt x="586846" y="286750"/>
                  </a:lnTo>
                  <a:lnTo>
                    <a:pt x="642577" y="292644"/>
                  </a:lnTo>
                  <a:lnTo>
                    <a:pt x="690348" y="296381"/>
                  </a:lnTo>
                  <a:lnTo>
                    <a:pt x="735225" y="298036"/>
                  </a:lnTo>
                  <a:lnTo>
                    <a:pt x="782273" y="297685"/>
                  </a:lnTo>
                  <a:lnTo>
                    <a:pt x="836556" y="295405"/>
                  </a:lnTo>
                  <a:lnTo>
                    <a:pt x="903140" y="291271"/>
                  </a:lnTo>
                  <a:lnTo>
                    <a:pt x="1032789" y="288091"/>
                  </a:lnTo>
                  <a:lnTo>
                    <a:pt x="1242364" y="288091"/>
                  </a:lnTo>
                  <a:lnTo>
                    <a:pt x="1242364" y="279383"/>
                  </a:lnTo>
                  <a:close/>
                </a:path>
                <a:path w="1242695" h="298450">
                  <a:moveTo>
                    <a:pt x="1242364" y="288091"/>
                  </a:moveTo>
                  <a:lnTo>
                    <a:pt x="1032789" y="288091"/>
                  </a:lnTo>
                  <a:lnTo>
                    <a:pt x="1172908" y="290925"/>
                  </a:lnTo>
                  <a:lnTo>
                    <a:pt x="1242364" y="293850"/>
                  </a:lnTo>
                  <a:lnTo>
                    <a:pt x="1242364" y="288091"/>
                  </a:lnTo>
                  <a:close/>
                </a:path>
                <a:path w="1242695" h="298450">
                  <a:moveTo>
                    <a:pt x="1242364" y="0"/>
                  </a:moveTo>
                  <a:lnTo>
                    <a:pt x="0" y="0"/>
                  </a:lnTo>
                  <a:lnTo>
                    <a:pt x="0" y="287098"/>
                  </a:lnTo>
                  <a:lnTo>
                    <a:pt x="206652" y="291211"/>
                  </a:lnTo>
                  <a:lnTo>
                    <a:pt x="257964" y="290936"/>
                  </a:lnTo>
                  <a:lnTo>
                    <a:pt x="304055" y="289011"/>
                  </a:lnTo>
                  <a:lnTo>
                    <a:pt x="401002" y="281841"/>
                  </a:lnTo>
                  <a:lnTo>
                    <a:pt x="442365" y="279703"/>
                  </a:lnTo>
                  <a:lnTo>
                    <a:pt x="1242364" y="279383"/>
                  </a:lnTo>
                  <a:lnTo>
                    <a:pt x="1242364" y="0"/>
                  </a:lnTo>
                  <a:close/>
                </a:path>
              </a:pathLst>
            </a:custGeom>
            <a:solidFill>
              <a:srgbClr val="E2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1675" y="2649121"/>
              <a:ext cx="1242695" cy="397510"/>
            </a:xfrm>
            <a:custGeom>
              <a:avLst/>
              <a:gdLst/>
              <a:ahLst/>
              <a:cxnLst/>
              <a:rect l="l" t="t" r="r" b="b"/>
              <a:pathLst>
                <a:path w="1242695" h="397510">
                  <a:moveTo>
                    <a:pt x="193320" y="0"/>
                  </a:moveTo>
                  <a:lnTo>
                    <a:pt x="141016" y="772"/>
                  </a:lnTo>
                  <a:lnTo>
                    <a:pt x="88419" y="2704"/>
                  </a:lnTo>
                  <a:lnTo>
                    <a:pt x="0" y="7075"/>
                  </a:lnTo>
                  <a:lnTo>
                    <a:pt x="0" y="397328"/>
                  </a:lnTo>
                  <a:lnTo>
                    <a:pt x="1242364" y="397328"/>
                  </a:lnTo>
                  <a:lnTo>
                    <a:pt x="1242364" y="38680"/>
                  </a:lnTo>
                  <a:lnTo>
                    <a:pt x="1112054" y="38680"/>
                  </a:lnTo>
                  <a:lnTo>
                    <a:pt x="1039796" y="30752"/>
                  </a:lnTo>
                  <a:lnTo>
                    <a:pt x="600656" y="30752"/>
                  </a:lnTo>
                  <a:lnTo>
                    <a:pt x="547254" y="29988"/>
                  </a:lnTo>
                  <a:lnTo>
                    <a:pt x="492651" y="27758"/>
                  </a:lnTo>
                  <a:lnTo>
                    <a:pt x="438334" y="23877"/>
                  </a:lnTo>
                  <a:lnTo>
                    <a:pt x="385792" y="18162"/>
                  </a:lnTo>
                  <a:lnTo>
                    <a:pt x="336515" y="10430"/>
                  </a:lnTo>
                  <a:lnTo>
                    <a:pt x="292266" y="4249"/>
                  </a:lnTo>
                  <a:lnTo>
                    <a:pt x="244136" y="965"/>
                  </a:lnTo>
                  <a:lnTo>
                    <a:pt x="193320" y="0"/>
                  </a:lnTo>
                  <a:close/>
                </a:path>
                <a:path w="1242695" h="397510">
                  <a:moveTo>
                    <a:pt x="1242364" y="35490"/>
                  </a:moveTo>
                  <a:lnTo>
                    <a:pt x="1202115" y="37799"/>
                  </a:lnTo>
                  <a:lnTo>
                    <a:pt x="1112054" y="38680"/>
                  </a:lnTo>
                  <a:lnTo>
                    <a:pt x="1242364" y="38680"/>
                  </a:lnTo>
                  <a:lnTo>
                    <a:pt x="1242364" y="35490"/>
                  </a:lnTo>
                  <a:close/>
                </a:path>
                <a:path w="1242695" h="397510">
                  <a:moveTo>
                    <a:pt x="900295" y="18436"/>
                  </a:moveTo>
                  <a:lnTo>
                    <a:pt x="845579" y="19637"/>
                  </a:lnTo>
                  <a:lnTo>
                    <a:pt x="790904" y="22402"/>
                  </a:lnTo>
                  <a:lnTo>
                    <a:pt x="697899" y="28613"/>
                  </a:lnTo>
                  <a:lnTo>
                    <a:pt x="651367" y="30233"/>
                  </a:lnTo>
                  <a:lnTo>
                    <a:pt x="600656" y="30752"/>
                  </a:lnTo>
                  <a:lnTo>
                    <a:pt x="1039796" y="30752"/>
                  </a:lnTo>
                  <a:lnTo>
                    <a:pt x="999886" y="23339"/>
                  </a:lnTo>
                  <a:lnTo>
                    <a:pt x="952562" y="19452"/>
                  </a:lnTo>
                  <a:lnTo>
                    <a:pt x="900295" y="18436"/>
                  </a:lnTo>
                  <a:close/>
                </a:path>
              </a:pathLst>
            </a:custGeom>
            <a:solidFill>
              <a:srgbClr val="960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1675" y="2111810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69" h="314325">
                  <a:moveTo>
                    <a:pt x="99677" y="0"/>
                  </a:moveTo>
                  <a:lnTo>
                    <a:pt x="44784" y="5012"/>
                  </a:lnTo>
                  <a:lnTo>
                    <a:pt x="0" y="17270"/>
                  </a:lnTo>
                  <a:lnTo>
                    <a:pt x="0" y="313810"/>
                  </a:lnTo>
                  <a:lnTo>
                    <a:pt x="22580" y="300817"/>
                  </a:lnTo>
                  <a:lnTo>
                    <a:pt x="51302" y="274142"/>
                  </a:lnTo>
                  <a:lnTo>
                    <a:pt x="84269" y="251376"/>
                  </a:lnTo>
                  <a:lnTo>
                    <a:pt x="128050" y="238893"/>
                  </a:lnTo>
                  <a:lnTo>
                    <a:pt x="175320" y="232286"/>
                  </a:lnTo>
                  <a:lnTo>
                    <a:pt x="218752" y="227152"/>
                  </a:lnTo>
                  <a:lnTo>
                    <a:pt x="246304" y="210259"/>
                  </a:lnTo>
                  <a:lnTo>
                    <a:pt x="255023" y="177211"/>
                  </a:lnTo>
                  <a:lnTo>
                    <a:pt x="251188" y="136821"/>
                  </a:lnTo>
                  <a:lnTo>
                    <a:pt x="241078" y="97904"/>
                  </a:lnTo>
                  <a:lnTo>
                    <a:pt x="226834" y="62782"/>
                  </a:lnTo>
                  <a:lnTo>
                    <a:pt x="202472" y="31330"/>
                  </a:lnTo>
                  <a:lnTo>
                    <a:pt x="162063" y="8689"/>
                  </a:lnTo>
                  <a:lnTo>
                    <a:pt x="99677" y="0"/>
                  </a:lnTo>
                  <a:close/>
                </a:path>
              </a:pathLst>
            </a:custGeom>
            <a:solidFill>
              <a:srgbClr val="EBD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1675" y="2111810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69" h="314325">
                  <a:moveTo>
                    <a:pt x="99677" y="0"/>
                  </a:moveTo>
                  <a:lnTo>
                    <a:pt x="162063" y="8689"/>
                  </a:lnTo>
                  <a:lnTo>
                    <a:pt x="202472" y="31330"/>
                  </a:lnTo>
                  <a:lnTo>
                    <a:pt x="226834" y="62782"/>
                  </a:lnTo>
                  <a:lnTo>
                    <a:pt x="251188" y="136821"/>
                  </a:lnTo>
                  <a:lnTo>
                    <a:pt x="255023" y="177211"/>
                  </a:lnTo>
                  <a:lnTo>
                    <a:pt x="246304" y="210259"/>
                  </a:lnTo>
                  <a:lnTo>
                    <a:pt x="218752" y="227152"/>
                  </a:lnTo>
                  <a:lnTo>
                    <a:pt x="175320" y="232286"/>
                  </a:lnTo>
                  <a:lnTo>
                    <a:pt x="128050" y="238893"/>
                  </a:lnTo>
                  <a:lnTo>
                    <a:pt x="84269" y="251376"/>
                  </a:lnTo>
                  <a:lnTo>
                    <a:pt x="51302" y="274142"/>
                  </a:lnTo>
                  <a:lnTo>
                    <a:pt x="22580" y="300817"/>
                  </a:lnTo>
                  <a:lnTo>
                    <a:pt x="0" y="313810"/>
                  </a:lnTo>
                </a:path>
                <a:path w="255269" h="314325">
                  <a:moveTo>
                    <a:pt x="0" y="17270"/>
                  </a:moveTo>
                  <a:lnTo>
                    <a:pt x="44784" y="5012"/>
                  </a:lnTo>
                  <a:lnTo>
                    <a:pt x="99677" y="0"/>
                  </a:lnTo>
                </a:path>
              </a:pathLst>
            </a:custGeom>
            <a:ln w="18249">
              <a:solidFill>
                <a:srgbClr val="E8C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3897" y="2192633"/>
              <a:ext cx="171234" cy="1119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53269" y="2229163"/>
              <a:ext cx="426720" cy="314325"/>
            </a:xfrm>
            <a:custGeom>
              <a:avLst/>
              <a:gdLst/>
              <a:ahLst/>
              <a:cxnLst/>
              <a:rect l="l" t="t" r="r" b="b"/>
              <a:pathLst>
                <a:path w="426720" h="314325">
                  <a:moveTo>
                    <a:pt x="277166" y="0"/>
                  </a:moveTo>
                  <a:lnTo>
                    <a:pt x="231119" y="3896"/>
                  </a:lnTo>
                  <a:lnTo>
                    <a:pt x="179489" y="6142"/>
                  </a:lnTo>
                  <a:lnTo>
                    <a:pt x="169368" y="5918"/>
                  </a:lnTo>
                  <a:lnTo>
                    <a:pt x="142578" y="6638"/>
                  </a:lnTo>
                  <a:lnTo>
                    <a:pt x="104474" y="10390"/>
                  </a:lnTo>
                  <a:lnTo>
                    <a:pt x="60413" y="19261"/>
                  </a:lnTo>
                  <a:lnTo>
                    <a:pt x="26580" y="41128"/>
                  </a:lnTo>
                  <a:lnTo>
                    <a:pt x="8523" y="77785"/>
                  </a:lnTo>
                  <a:lnTo>
                    <a:pt x="1308" y="120705"/>
                  </a:lnTo>
                  <a:lnTo>
                    <a:pt x="0" y="161361"/>
                  </a:lnTo>
                  <a:lnTo>
                    <a:pt x="6545" y="210815"/>
                  </a:lnTo>
                  <a:lnTo>
                    <a:pt x="24295" y="245906"/>
                  </a:lnTo>
                  <a:lnTo>
                    <a:pt x="82080" y="298153"/>
                  </a:lnTo>
                  <a:lnTo>
                    <a:pt x="139641" y="314307"/>
                  </a:lnTo>
                  <a:lnTo>
                    <a:pt x="168231" y="306414"/>
                  </a:lnTo>
                  <a:lnTo>
                    <a:pt x="202793" y="298153"/>
                  </a:lnTo>
                  <a:lnTo>
                    <a:pt x="234328" y="285166"/>
                  </a:lnTo>
                  <a:lnTo>
                    <a:pt x="254865" y="262221"/>
                  </a:lnTo>
                  <a:lnTo>
                    <a:pt x="270518" y="235709"/>
                  </a:lnTo>
                  <a:lnTo>
                    <a:pt x="287400" y="212021"/>
                  </a:lnTo>
                  <a:lnTo>
                    <a:pt x="312458" y="195161"/>
                  </a:lnTo>
                  <a:lnTo>
                    <a:pt x="382109" y="166466"/>
                  </a:lnTo>
                  <a:lnTo>
                    <a:pt x="417639" y="144876"/>
                  </a:lnTo>
                  <a:lnTo>
                    <a:pt x="426295" y="115380"/>
                  </a:lnTo>
                  <a:lnTo>
                    <a:pt x="400418" y="82183"/>
                  </a:lnTo>
                  <a:lnTo>
                    <a:pt x="362682" y="48929"/>
                  </a:lnTo>
                  <a:lnTo>
                    <a:pt x="335762" y="19261"/>
                  </a:lnTo>
                  <a:lnTo>
                    <a:pt x="313443" y="2454"/>
                  </a:lnTo>
                  <a:lnTo>
                    <a:pt x="277166" y="0"/>
                  </a:lnTo>
                  <a:close/>
                </a:path>
              </a:pathLst>
            </a:custGeom>
            <a:solidFill>
              <a:srgbClr val="EBD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3269" y="2229163"/>
              <a:ext cx="426720" cy="314325"/>
            </a:xfrm>
            <a:custGeom>
              <a:avLst/>
              <a:gdLst/>
              <a:ahLst/>
              <a:cxnLst/>
              <a:rect l="l" t="t" r="r" b="b"/>
              <a:pathLst>
                <a:path w="426720" h="314325">
                  <a:moveTo>
                    <a:pt x="179489" y="6142"/>
                  </a:moveTo>
                  <a:lnTo>
                    <a:pt x="231119" y="3896"/>
                  </a:lnTo>
                  <a:lnTo>
                    <a:pt x="277166" y="0"/>
                  </a:lnTo>
                  <a:lnTo>
                    <a:pt x="313443" y="2454"/>
                  </a:lnTo>
                  <a:lnTo>
                    <a:pt x="335762" y="19261"/>
                  </a:lnTo>
                  <a:lnTo>
                    <a:pt x="362682" y="48929"/>
                  </a:lnTo>
                  <a:lnTo>
                    <a:pt x="400418" y="82183"/>
                  </a:lnTo>
                  <a:lnTo>
                    <a:pt x="426295" y="115380"/>
                  </a:lnTo>
                  <a:lnTo>
                    <a:pt x="417639" y="144876"/>
                  </a:lnTo>
                  <a:lnTo>
                    <a:pt x="382109" y="166466"/>
                  </a:lnTo>
                  <a:lnTo>
                    <a:pt x="345538" y="181602"/>
                  </a:lnTo>
                  <a:lnTo>
                    <a:pt x="312458" y="195161"/>
                  </a:lnTo>
                  <a:lnTo>
                    <a:pt x="287400" y="212021"/>
                  </a:lnTo>
                  <a:lnTo>
                    <a:pt x="270518" y="235709"/>
                  </a:lnTo>
                  <a:lnTo>
                    <a:pt x="254865" y="262221"/>
                  </a:lnTo>
                  <a:lnTo>
                    <a:pt x="234328" y="285166"/>
                  </a:lnTo>
                  <a:lnTo>
                    <a:pt x="202793" y="298153"/>
                  </a:lnTo>
                  <a:lnTo>
                    <a:pt x="168231" y="306414"/>
                  </a:lnTo>
                  <a:lnTo>
                    <a:pt x="139641" y="314307"/>
                  </a:lnTo>
                  <a:lnTo>
                    <a:pt x="82080" y="298153"/>
                  </a:lnTo>
                  <a:lnTo>
                    <a:pt x="50417" y="272923"/>
                  </a:lnTo>
                  <a:lnTo>
                    <a:pt x="6545" y="210815"/>
                  </a:lnTo>
                  <a:lnTo>
                    <a:pt x="0" y="161361"/>
                  </a:lnTo>
                  <a:lnTo>
                    <a:pt x="1308" y="120705"/>
                  </a:lnTo>
                  <a:lnTo>
                    <a:pt x="8523" y="77785"/>
                  </a:lnTo>
                  <a:lnTo>
                    <a:pt x="26580" y="41128"/>
                  </a:lnTo>
                  <a:lnTo>
                    <a:pt x="60413" y="19261"/>
                  </a:lnTo>
                  <a:lnTo>
                    <a:pt x="104474" y="10390"/>
                  </a:lnTo>
                  <a:lnTo>
                    <a:pt x="142578" y="6638"/>
                  </a:lnTo>
                  <a:lnTo>
                    <a:pt x="169368" y="5918"/>
                  </a:lnTo>
                  <a:lnTo>
                    <a:pt x="179489" y="6142"/>
                  </a:lnTo>
                  <a:close/>
                </a:path>
              </a:pathLst>
            </a:custGeom>
            <a:ln w="18249">
              <a:solidFill>
                <a:srgbClr val="E8C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796" y="2323223"/>
              <a:ext cx="171384" cy="1178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129" y="2405872"/>
              <a:ext cx="119849" cy="125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5905" y="2071093"/>
              <a:ext cx="127177" cy="1225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5361" y="2095912"/>
              <a:ext cx="127177" cy="1225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830" y="2468854"/>
              <a:ext cx="127177" cy="1164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7668" y="2703397"/>
              <a:ext cx="127177" cy="11544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3152" y="2867538"/>
              <a:ext cx="127177" cy="1167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024" y="2810033"/>
              <a:ext cx="127177" cy="12250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872155" y="2275886"/>
              <a:ext cx="262255" cy="309880"/>
            </a:xfrm>
            <a:custGeom>
              <a:avLst/>
              <a:gdLst/>
              <a:ahLst/>
              <a:cxnLst/>
              <a:rect l="l" t="t" r="r" b="b"/>
              <a:pathLst>
                <a:path w="262254" h="309880">
                  <a:moveTo>
                    <a:pt x="261885" y="0"/>
                  </a:moveTo>
                  <a:lnTo>
                    <a:pt x="68048" y="19187"/>
                  </a:lnTo>
                  <a:lnTo>
                    <a:pt x="34767" y="48736"/>
                  </a:lnTo>
                  <a:lnTo>
                    <a:pt x="11667" y="86444"/>
                  </a:lnTo>
                  <a:lnTo>
                    <a:pt x="0" y="127451"/>
                  </a:lnTo>
                  <a:lnTo>
                    <a:pt x="1015" y="166896"/>
                  </a:lnTo>
                  <a:lnTo>
                    <a:pt x="52762" y="236885"/>
                  </a:lnTo>
                  <a:lnTo>
                    <a:pt x="101075" y="272378"/>
                  </a:lnTo>
                  <a:lnTo>
                    <a:pt x="151482" y="299059"/>
                  </a:lnTo>
                  <a:lnTo>
                    <a:pt x="194566" y="309585"/>
                  </a:lnTo>
                  <a:lnTo>
                    <a:pt x="228619" y="309693"/>
                  </a:lnTo>
                  <a:lnTo>
                    <a:pt x="261885" y="309349"/>
                  </a:lnTo>
                  <a:lnTo>
                    <a:pt x="261885" y="0"/>
                  </a:lnTo>
                  <a:close/>
                </a:path>
              </a:pathLst>
            </a:custGeom>
            <a:solidFill>
              <a:srgbClr val="EBD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2155" y="2275886"/>
              <a:ext cx="262255" cy="309880"/>
            </a:xfrm>
            <a:custGeom>
              <a:avLst/>
              <a:gdLst/>
              <a:ahLst/>
              <a:cxnLst/>
              <a:rect l="l" t="t" r="r" b="b"/>
              <a:pathLst>
                <a:path w="262254" h="309880">
                  <a:moveTo>
                    <a:pt x="68048" y="19187"/>
                  </a:moveTo>
                  <a:lnTo>
                    <a:pt x="34767" y="48736"/>
                  </a:lnTo>
                  <a:lnTo>
                    <a:pt x="11667" y="86444"/>
                  </a:lnTo>
                  <a:lnTo>
                    <a:pt x="0" y="127451"/>
                  </a:lnTo>
                  <a:lnTo>
                    <a:pt x="1015" y="166896"/>
                  </a:lnTo>
                  <a:lnTo>
                    <a:pt x="52762" y="236885"/>
                  </a:lnTo>
                  <a:lnTo>
                    <a:pt x="101075" y="272378"/>
                  </a:lnTo>
                  <a:lnTo>
                    <a:pt x="151482" y="299059"/>
                  </a:lnTo>
                  <a:lnTo>
                    <a:pt x="194566" y="309585"/>
                  </a:lnTo>
                  <a:lnTo>
                    <a:pt x="228619" y="309693"/>
                  </a:lnTo>
                  <a:lnTo>
                    <a:pt x="261885" y="309349"/>
                  </a:lnTo>
                </a:path>
                <a:path w="262254" h="309880">
                  <a:moveTo>
                    <a:pt x="261885" y="0"/>
                  </a:moveTo>
                  <a:lnTo>
                    <a:pt x="231764" y="454"/>
                  </a:lnTo>
                  <a:lnTo>
                    <a:pt x="179662" y="6569"/>
                  </a:lnTo>
                  <a:lnTo>
                    <a:pt x="126332" y="12654"/>
                  </a:lnTo>
                  <a:lnTo>
                    <a:pt x="84788" y="17322"/>
                  </a:lnTo>
                  <a:lnTo>
                    <a:pt x="68048" y="19187"/>
                  </a:lnTo>
                </a:path>
              </a:pathLst>
            </a:custGeom>
            <a:ln w="18249">
              <a:solidFill>
                <a:srgbClr val="E8C6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1813" y="2359237"/>
              <a:ext cx="122227" cy="932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981" y="2850378"/>
              <a:ext cx="127177" cy="1130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045" y="2814410"/>
              <a:ext cx="127177" cy="1225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629" y="2702419"/>
              <a:ext cx="127177" cy="122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190" y="1548460"/>
              <a:ext cx="1000734" cy="214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4947" y="1714970"/>
              <a:ext cx="999096" cy="68163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9269" y="1463595"/>
              <a:ext cx="515950" cy="135943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849055" y="1821228"/>
            <a:ext cx="953769" cy="3892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42875" algn="r">
              <a:lnSpc>
                <a:spcPts val="940"/>
              </a:lnSpc>
              <a:spcBef>
                <a:spcPts val="170"/>
              </a:spcBef>
            </a:pP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Monitorización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 tradicional</a:t>
            </a:r>
            <a:r>
              <a:rPr sz="800" b="1" spc="4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 glucosa</a:t>
            </a:r>
            <a:r>
              <a:rPr sz="800" b="1" spc="4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800" b="1" spc="4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sangre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64027" y="1821228"/>
            <a:ext cx="889000" cy="3892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40"/>
              </a:lnSpc>
              <a:spcBef>
                <a:spcPts val="170"/>
              </a:spcBef>
            </a:pP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Monitorización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 Flash</a:t>
            </a:r>
            <a:r>
              <a:rPr sz="800" b="1" spc="3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800" b="1" spc="3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Glucosa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 FreeStyle</a:t>
            </a:r>
            <a:r>
              <a:rPr sz="800" b="1" spc="7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Libre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8127" y="2125578"/>
            <a:ext cx="635000" cy="2374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09855">
              <a:lnSpc>
                <a:spcPts val="819"/>
              </a:lnSpc>
              <a:spcBef>
                <a:spcPts val="145"/>
              </a:spcBef>
            </a:pPr>
            <a:r>
              <a:rPr sz="7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LÍQUIDO</a:t>
            </a:r>
            <a:r>
              <a:rPr sz="700" b="1" spc="500" dirty="0">
                <a:solidFill>
                  <a:srgbClr val="3EA79C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INTERSTICIAL</a:t>
            </a:r>
            <a:endParaRPr sz="700" dirty="0">
              <a:latin typeface="OpenSans-Extrabold"/>
              <a:cs typeface="OpenSans-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79522" y="2609372"/>
            <a:ext cx="39243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SANGRE</a:t>
            </a:r>
            <a:endParaRPr sz="700">
              <a:latin typeface="OpenSans-Extrabold"/>
              <a:cs typeface="OpenSans-Extra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86903" y="2361050"/>
            <a:ext cx="1177925" cy="434340"/>
            <a:chOff x="3986903" y="2361050"/>
            <a:chExt cx="1177925" cy="434340"/>
          </a:xfrm>
        </p:grpSpPr>
        <p:sp>
          <p:nvSpPr>
            <p:cNvPr id="35" name="object 35"/>
            <p:cNvSpPr/>
            <p:nvPr/>
          </p:nvSpPr>
          <p:spPr>
            <a:xfrm>
              <a:off x="4050018" y="2397385"/>
              <a:ext cx="1061720" cy="0"/>
            </a:xfrm>
            <a:custGeom>
              <a:avLst/>
              <a:gdLst/>
              <a:ahLst/>
              <a:cxnLst/>
              <a:rect l="l" t="t" r="r" b="b"/>
              <a:pathLst>
                <a:path w="1061720">
                  <a:moveTo>
                    <a:pt x="0" y="0"/>
                  </a:moveTo>
                  <a:lnTo>
                    <a:pt x="1061097" y="0"/>
                  </a:lnTo>
                </a:path>
              </a:pathLst>
            </a:custGeom>
            <a:ln w="14897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86898" y="2361057"/>
              <a:ext cx="1177925" cy="73025"/>
            </a:xfrm>
            <a:custGeom>
              <a:avLst/>
              <a:gdLst/>
              <a:ahLst/>
              <a:cxnLst/>
              <a:rect l="l" t="t" r="r" b="b"/>
              <a:pathLst>
                <a:path w="1177925" h="73025">
                  <a:moveTo>
                    <a:pt x="88938" y="0"/>
                  </a:moveTo>
                  <a:lnTo>
                    <a:pt x="0" y="36334"/>
                  </a:lnTo>
                  <a:lnTo>
                    <a:pt x="88938" y="72682"/>
                  </a:lnTo>
                  <a:lnTo>
                    <a:pt x="67830" y="36334"/>
                  </a:lnTo>
                  <a:lnTo>
                    <a:pt x="88938" y="0"/>
                  </a:lnTo>
                  <a:close/>
                </a:path>
                <a:path w="1177925" h="73025">
                  <a:moveTo>
                    <a:pt x="1177569" y="36334"/>
                  </a:moveTo>
                  <a:lnTo>
                    <a:pt x="1099096" y="3225"/>
                  </a:lnTo>
                  <a:lnTo>
                    <a:pt x="1113155" y="36334"/>
                  </a:lnTo>
                  <a:lnTo>
                    <a:pt x="1099096" y="69430"/>
                  </a:lnTo>
                  <a:lnTo>
                    <a:pt x="1177569" y="36334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0018" y="2758597"/>
              <a:ext cx="1061720" cy="0"/>
            </a:xfrm>
            <a:custGeom>
              <a:avLst/>
              <a:gdLst/>
              <a:ahLst/>
              <a:cxnLst/>
              <a:rect l="l" t="t" r="r" b="b"/>
              <a:pathLst>
                <a:path w="1061720">
                  <a:moveTo>
                    <a:pt x="0" y="0"/>
                  </a:moveTo>
                  <a:lnTo>
                    <a:pt x="1061097" y="0"/>
                  </a:lnTo>
                </a:path>
              </a:pathLst>
            </a:custGeom>
            <a:ln w="14897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86898" y="2722270"/>
              <a:ext cx="1177925" cy="73025"/>
            </a:xfrm>
            <a:custGeom>
              <a:avLst/>
              <a:gdLst/>
              <a:ahLst/>
              <a:cxnLst/>
              <a:rect l="l" t="t" r="r" b="b"/>
              <a:pathLst>
                <a:path w="1177925" h="73025">
                  <a:moveTo>
                    <a:pt x="88938" y="0"/>
                  </a:moveTo>
                  <a:lnTo>
                    <a:pt x="0" y="36334"/>
                  </a:lnTo>
                  <a:lnTo>
                    <a:pt x="88938" y="72669"/>
                  </a:lnTo>
                  <a:lnTo>
                    <a:pt x="67830" y="36334"/>
                  </a:lnTo>
                  <a:lnTo>
                    <a:pt x="88938" y="0"/>
                  </a:lnTo>
                  <a:close/>
                </a:path>
                <a:path w="1177925" h="73025">
                  <a:moveTo>
                    <a:pt x="1177569" y="36334"/>
                  </a:moveTo>
                  <a:lnTo>
                    <a:pt x="1099096" y="3225"/>
                  </a:lnTo>
                  <a:lnTo>
                    <a:pt x="1113155" y="36334"/>
                  </a:lnTo>
                  <a:lnTo>
                    <a:pt x="1099096" y="69430"/>
                  </a:lnTo>
                  <a:lnTo>
                    <a:pt x="1177569" y="36334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42392" y="1879681"/>
            <a:ext cx="263525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-50" dirty="0">
                <a:solidFill>
                  <a:srgbClr val="3EA79C"/>
                </a:solidFill>
                <a:latin typeface="OpenSans-Extrabold"/>
                <a:cs typeface="OpenSans-Extrabold"/>
              </a:rPr>
              <a:t>GC</a:t>
            </a:r>
            <a:endParaRPr sz="1450" dirty="0">
              <a:latin typeface="OpenSans-Extrabold"/>
              <a:cs typeface="OpenSans-Extrabol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97421" y="1820447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3806" y="191909"/>
                </a:moveTo>
                <a:lnTo>
                  <a:pt x="378738" y="235910"/>
                </a:lnTo>
                <a:lnTo>
                  <a:pt x="364301" y="276303"/>
                </a:lnTo>
                <a:lnTo>
                  <a:pt x="341647" y="311936"/>
                </a:lnTo>
                <a:lnTo>
                  <a:pt x="311928" y="341656"/>
                </a:lnTo>
                <a:lnTo>
                  <a:pt x="276296" y="364312"/>
                </a:lnTo>
                <a:lnTo>
                  <a:pt x="235901" y="378750"/>
                </a:lnTo>
                <a:lnTo>
                  <a:pt x="191897" y="383819"/>
                </a:lnTo>
                <a:lnTo>
                  <a:pt x="147896" y="378750"/>
                </a:lnTo>
                <a:lnTo>
                  <a:pt x="107505" y="364312"/>
                </a:lnTo>
                <a:lnTo>
                  <a:pt x="71875" y="341656"/>
                </a:lnTo>
                <a:lnTo>
                  <a:pt x="42157" y="311936"/>
                </a:lnTo>
                <a:lnTo>
                  <a:pt x="19504" y="276303"/>
                </a:lnTo>
                <a:lnTo>
                  <a:pt x="5068" y="235910"/>
                </a:lnTo>
                <a:lnTo>
                  <a:pt x="0" y="191909"/>
                </a:lnTo>
                <a:lnTo>
                  <a:pt x="5068" y="147908"/>
                </a:lnTo>
                <a:lnTo>
                  <a:pt x="19504" y="107515"/>
                </a:lnTo>
                <a:lnTo>
                  <a:pt x="42157" y="71883"/>
                </a:lnTo>
                <a:lnTo>
                  <a:pt x="71875" y="42162"/>
                </a:lnTo>
                <a:lnTo>
                  <a:pt x="107505" y="19507"/>
                </a:lnTo>
                <a:lnTo>
                  <a:pt x="147896" y="5068"/>
                </a:lnTo>
                <a:lnTo>
                  <a:pt x="191897" y="0"/>
                </a:lnTo>
                <a:lnTo>
                  <a:pt x="235901" y="5068"/>
                </a:lnTo>
                <a:lnTo>
                  <a:pt x="276296" y="19507"/>
                </a:lnTo>
                <a:lnTo>
                  <a:pt x="311928" y="42162"/>
                </a:lnTo>
                <a:lnTo>
                  <a:pt x="341647" y="71883"/>
                </a:lnTo>
                <a:lnTo>
                  <a:pt x="364301" y="107515"/>
                </a:lnTo>
                <a:lnTo>
                  <a:pt x="378738" y="147908"/>
                </a:lnTo>
                <a:lnTo>
                  <a:pt x="383806" y="191909"/>
                </a:lnTo>
                <a:close/>
              </a:path>
            </a:pathLst>
          </a:custGeom>
          <a:ln w="29794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420471" y="1879681"/>
            <a:ext cx="20701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-55" dirty="0">
                <a:solidFill>
                  <a:srgbClr val="3EA79C"/>
                </a:solidFill>
                <a:latin typeface="OpenSans-Extrabold"/>
                <a:cs typeface="OpenSans-Extrabold"/>
              </a:rPr>
              <a:t>GI</a:t>
            </a:r>
            <a:endParaRPr sz="1450">
              <a:latin typeface="OpenSans-Extrabold"/>
              <a:cs typeface="OpenSans-Extrabold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78450" y="1820447"/>
            <a:ext cx="7154607" cy="2649903"/>
            <a:chOff x="578450" y="1820447"/>
            <a:chExt cx="7154607" cy="2649903"/>
          </a:xfrm>
        </p:grpSpPr>
        <p:sp>
          <p:nvSpPr>
            <p:cNvPr id="43" name="object 43"/>
            <p:cNvSpPr/>
            <p:nvPr/>
          </p:nvSpPr>
          <p:spPr>
            <a:xfrm>
              <a:off x="7348882" y="1820447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83806" y="191909"/>
                  </a:moveTo>
                  <a:lnTo>
                    <a:pt x="378738" y="235910"/>
                  </a:lnTo>
                  <a:lnTo>
                    <a:pt x="364301" y="276303"/>
                  </a:lnTo>
                  <a:lnTo>
                    <a:pt x="341647" y="311936"/>
                  </a:lnTo>
                  <a:lnTo>
                    <a:pt x="311928" y="341656"/>
                  </a:lnTo>
                  <a:lnTo>
                    <a:pt x="276296" y="364312"/>
                  </a:lnTo>
                  <a:lnTo>
                    <a:pt x="235901" y="378750"/>
                  </a:lnTo>
                  <a:lnTo>
                    <a:pt x="191897" y="383819"/>
                  </a:lnTo>
                  <a:lnTo>
                    <a:pt x="147896" y="378750"/>
                  </a:lnTo>
                  <a:lnTo>
                    <a:pt x="107505" y="364312"/>
                  </a:lnTo>
                  <a:lnTo>
                    <a:pt x="71875" y="341656"/>
                  </a:lnTo>
                  <a:lnTo>
                    <a:pt x="42157" y="311936"/>
                  </a:lnTo>
                  <a:lnTo>
                    <a:pt x="19504" y="276303"/>
                  </a:lnTo>
                  <a:lnTo>
                    <a:pt x="5068" y="235910"/>
                  </a:lnTo>
                  <a:lnTo>
                    <a:pt x="0" y="191909"/>
                  </a:lnTo>
                  <a:lnTo>
                    <a:pt x="5068" y="147908"/>
                  </a:lnTo>
                  <a:lnTo>
                    <a:pt x="19504" y="107515"/>
                  </a:lnTo>
                  <a:lnTo>
                    <a:pt x="42157" y="71883"/>
                  </a:lnTo>
                  <a:lnTo>
                    <a:pt x="71875" y="42162"/>
                  </a:lnTo>
                  <a:lnTo>
                    <a:pt x="107505" y="19507"/>
                  </a:lnTo>
                  <a:lnTo>
                    <a:pt x="147896" y="5068"/>
                  </a:lnTo>
                  <a:lnTo>
                    <a:pt x="191897" y="0"/>
                  </a:lnTo>
                  <a:lnTo>
                    <a:pt x="235901" y="5068"/>
                  </a:lnTo>
                  <a:lnTo>
                    <a:pt x="276296" y="19507"/>
                  </a:lnTo>
                  <a:lnTo>
                    <a:pt x="311928" y="42162"/>
                  </a:lnTo>
                  <a:lnTo>
                    <a:pt x="341647" y="71883"/>
                  </a:lnTo>
                  <a:lnTo>
                    <a:pt x="364301" y="107515"/>
                  </a:lnTo>
                  <a:lnTo>
                    <a:pt x="378738" y="147908"/>
                  </a:lnTo>
                  <a:lnTo>
                    <a:pt x="383806" y="191909"/>
                  </a:lnTo>
                  <a:close/>
                </a:path>
              </a:pathLst>
            </a:custGeom>
            <a:ln w="29794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50" y="3249335"/>
              <a:ext cx="168935" cy="1689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7313" y="3249335"/>
              <a:ext cx="168935" cy="16893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450" y="3918352"/>
              <a:ext cx="168935" cy="1689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572002" y="311890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1270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2002" y="3156625"/>
              <a:ext cx="0" cy="1289050"/>
            </a:xfrm>
            <a:custGeom>
              <a:avLst/>
              <a:gdLst/>
              <a:ahLst/>
              <a:cxnLst/>
              <a:rect l="l" t="t" r="r" b="b"/>
              <a:pathLst>
                <a:path h="1289050">
                  <a:moveTo>
                    <a:pt x="0" y="0"/>
                  </a:moveTo>
                  <a:lnTo>
                    <a:pt x="0" y="1288516"/>
                  </a:lnTo>
                </a:path>
              </a:pathLst>
            </a:custGeom>
            <a:ln w="1270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72002" y="445765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1270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78285" y="3217058"/>
            <a:ext cx="3187700" cy="127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256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diferencia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medidores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convencionales,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miden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capilar,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MFG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mide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líquido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intersticial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subcutáneo.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veces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coinciden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resultados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(GC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GI)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debido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miden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en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espacios diferentes.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3795" y="3217198"/>
            <a:ext cx="315341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Esta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variación,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también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llamada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“Decalaje”</a:t>
            </a:r>
            <a:r>
              <a:rPr sz="1100" b="1" spc="27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en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práctica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tiene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interés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clínico,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pero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ha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tenerse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cuenta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interpretación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los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resultados.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639305" y="320873"/>
            <a:ext cx="379539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GLUCOSA</a:t>
            </a:r>
            <a:r>
              <a:rPr spc="-30" dirty="0"/>
              <a:t> </a:t>
            </a:r>
            <a:r>
              <a:rPr dirty="0"/>
              <a:t>CAPILAR</a:t>
            </a:r>
            <a:r>
              <a:rPr spc="-25" dirty="0"/>
              <a:t> </a:t>
            </a:r>
            <a:r>
              <a:rPr b="0" spc="-20" dirty="0">
                <a:latin typeface="Open Sans"/>
                <a:cs typeface="Open Sans"/>
              </a:rPr>
              <a:t>(GC)</a:t>
            </a:r>
          </a:p>
          <a:p>
            <a:pPr algn="ctr">
              <a:lnSpc>
                <a:spcPts val="2410"/>
              </a:lnSpc>
            </a:pPr>
            <a:r>
              <a:rPr dirty="0"/>
              <a:t>/</a:t>
            </a:r>
            <a:r>
              <a:rPr spc="-30" dirty="0"/>
              <a:t> </a:t>
            </a:r>
            <a:r>
              <a:rPr dirty="0"/>
              <a:t>GLUCOSA</a:t>
            </a:r>
            <a:r>
              <a:rPr spc="-30" dirty="0"/>
              <a:t> </a:t>
            </a:r>
            <a:r>
              <a:rPr dirty="0"/>
              <a:t>INTERSTICIAL</a:t>
            </a:r>
            <a:r>
              <a:rPr spc="-25" dirty="0"/>
              <a:t> </a:t>
            </a:r>
            <a:r>
              <a:rPr b="0" spc="-20" dirty="0">
                <a:latin typeface="Open Sans"/>
                <a:cs typeface="Open Sans"/>
              </a:rPr>
              <a:t>(GI)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4072839" y="1173543"/>
            <a:ext cx="998855" cy="59690"/>
            <a:chOff x="4072839" y="1173543"/>
            <a:chExt cx="998855" cy="59690"/>
          </a:xfrm>
        </p:grpSpPr>
        <p:sp>
          <p:nvSpPr>
            <p:cNvPr id="54" name="object 54"/>
            <p:cNvSpPr/>
            <p:nvPr/>
          </p:nvSpPr>
          <p:spPr>
            <a:xfrm>
              <a:off x="4072839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05172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38814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112917" y="941601"/>
            <a:ext cx="291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Diferencias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entre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Glucosa Capilar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Glucosa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Intersticial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74" name="object 112">
            <a:extLst>
              <a:ext uri="{FF2B5EF4-FFF2-40B4-BE49-F238E27FC236}">
                <a16:creationId xmlns:a16="http://schemas.microsoft.com/office/drawing/2014/main" id="{EE2298F5-191C-8F04-0518-C698F2471F9B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75" name="object 113">
              <a:extLst>
                <a:ext uri="{FF2B5EF4-FFF2-40B4-BE49-F238E27FC236}">
                  <a16:creationId xmlns:a16="http://schemas.microsoft.com/office/drawing/2014/main" id="{EDAD0511-6CD0-493D-5A85-9EDD0D1233CC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4">
              <a:extLst>
                <a:ext uri="{FF2B5EF4-FFF2-40B4-BE49-F238E27FC236}">
                  <a16:creationId xmlns:a16="http://schemas.microsoft.com/office/drawing/2014/main" id="{7E5353C6-A4E9-66C8-7BA4-52C777786C23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15">
              <a:extLst>
                <a:ext uri="{FF2B5EF4-FFF2-40B4-BE49-F238E27FC236}">
                  <a16:creationId xmlns:a16="http://schemas.microsoft.com/office/drawing/2014/main" id="{5A6032BD-2DE7-5A88-E2D5-57CC62DF9E44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16">
              <a:extLst>
                <a:ext uri="{FF2B5EF4-FFF2-40B4-BE49-F238E27FC236}">
                  <a16:creationId xmlns:a16="http://schemas.microsoft.com/office/drawing/2014/main" id="{5A034A06-4EFB-5217-9A56-D8AC908D6278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7">
              <a:extLst>
                <a:ext uri="{FF2B5EF4-FFF2-40B4-BE49-F238E27FC236}">
                  <a16:creationId xmlns:a16="http://schemas.microsoft.com/office/drawing/2014/main" id="{60CD87EC-7AF4-6C7C-D70D-B10B808E92A9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18">
              <a:extLst>
                <a:ext uri="{FF2B5EF4-FFF2-40B4-BE49-F238E27FC236}">
                  <a16:creationId xmlns:a16="http://schemas.microsoft.com/office/drawing/2014/main" id="{9D9E1834-A4C9-7FE6-DCA7-A6547EE858F8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19">
              <a:extLst>
                <a:ext uri="{FF2B5EF4-FFF2-40B4-BE49-F238E27FC236}">
                  <a16:creationId xmlns:a16="http://schemas.microsoft.com/office/drawing/2014/main" id="{8F356DB6-57C1-AA1C-6B86-D8C9A50915F7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20">
              <a:extLst>
                <a:ext uri="{FF2B5EF4-FFF2-40B4-BE49-F238E27FC236}">
                  <a16:creationId xmlns:a16="http://schemas.microsoft.com/office/drawing/2014/main" id="{37E3DB3C-1BF3-522A-3D59-11298A2DA6FD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21">
              <a:extLst>
                <a:ext uri="{FF2B5EF4-FFF2-40B4-BE49-F238E27FC236}">
                  <a16:creationId xmlns:a16="http://schemas.microsoft.com/office/drawing/2014/main" id="{293B5644-7AF6-C75F-3534-2EE5DF7255A2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22">
              <a:extLst>
                <a:ext uri="{FF2B5EF4-FFF2-40B4-BE49-F238E27FC236}">
                  <a16:creationId xmlns:a16="http://schemas.microsoft.com/office/drawing/2014/main" id="{19977695-82BB-7C14-3805-37C4C5B065F3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3">
            <a:extLst>
              <a:ext uri="{FF2B5EF4-FFF2-40B4-BE49-F238E27FC236}">
                <a16:creationId xmlns:a16="http://schemas.microsoft.com/office/drawing/2014/main" id="{F0DBC760-216C-05C5-5C13-5B29DBAAEBC8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98">
            <a:extLst>
              <a:ext uri="{FF2B5EF4-FFF2-40B4-BE49-F238E27FC236}">
                <a16:creationId xmlns:a16="http://schemas.microsoft.com/office/drawing/2014/main" id="{F1A2026B-AD1C-757E-0B8B-A2C1CAB8C2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A86D7AD-79F8-78C1-323D-CDBFFAB73AD2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B32CA18A-1F88-DDAE-20B0-EF7E82656B5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object 12">
              <a:extLst>
                <a:ext uri="{FF2B5EF4-FFF2-40B4-BE49-F238E27FC236}">
                  <a16:creationId xmlns:a16="http://schemas.microsoft.com/office/drawing/2014/main" id="{347D8BDA-E3E3-3C10-5B45-EE55A53FBB97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4983" y="3756990"/>
            <a:ext cx="3529329" cy="90106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10604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835"/>
              </a:spcBef>
            </a:pPr>
            <a:r>
              <a:rPr sz="1000" b="1" i="1" spc="-10" dirty="0">
                <a:solidFill>
                  <a:srgbClr val="3064BF"/>
                </a:solidFill>
                <a:latin typeface="OpenSans-BoldItalic"/>
                <a:cs typeface="OpenSans-BoldItalic"/>
              </a:rPr>
              <a:t>Ejemplo:</a:t>
            </a:r>
            <a:endParaRPr sz="1000">
              <a:latin typeface="OpenSans-BoldItalic"/>
              <a:cs typeface="OpenSans-BoldItalic"/>
            </a:endParaRPr>
          </a:p>
          <a:p>
            <a:pPr marL="220979" marR="177165">
              <a:lnSpc>
                <a:spcPct val="100000"/>
              </a:lnSpc>
              <a:spcBef>
                <a:spcPts val="400"/>
              </a:spcBef>
            </a:pP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Cambios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bruscos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por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aumento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o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por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descenso,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valores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extremos,</a:t>
            </a:r>
            <a:r>
              <a:rPr sz="1000" i="1" spc="-3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tras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una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ingesta,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después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</a:t>
            </a:r>
            <a:r>
              <a:rPr sz="1000" i="1" spc="-2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realizar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deporte,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o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tras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administrar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un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bolo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insulina.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72839" y="1173543"/>
            <a:ext cx="998855" cy="59690"/>
            <a:chOff x="4072839" y="1173543"/>
            <a:chExt cx="998855" cy="59690"/>
          </a:xfrm>
        </p:grpSpPr>
        <p:sp>
          <p:nvSpPr>
            <p:cNvPr id="4" name="object 4"/>
            <p:cNvSpPr/>
            <p:nvPr/>
          </p:nvSpPr>
          <p:spPr>
            <a:xfrm>
              <a:off x="4072839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5172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8814" y="117354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12917" y="941601"/>
            <a:ext cx="29190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Diferencias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entre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Glucosa Capilar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9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Glucosa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Intersticial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72" y="1679801"/>
            <a:ext cx="3587823" cy="6144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6585" y="1670100"/>
            <a:ext cx="14414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80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 rot="21360000">
            <a:off x="1880620" y="1547575"/>
            <a:ext cx="157941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82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 rot="240000">
            <a:off x="2721907" y="1621548"/>
            <a:ext cx="158419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88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2919" y="1607560"/>
            <a:ext cx="14541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91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6672" y="1716722"/>
            <a:ext cx="3073400" cy="5238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Cuando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nivel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sangre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es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estable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(en periodos de normoglucemia),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los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valores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 GC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y GI se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equilibran y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coinciden.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82" y="1753472"/>
            <a:ext cx="168935" cy="1689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16701" y="2894671"/>
            <a:ext cx="3329304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periodos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cambio,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cuando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hay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ﬂuctuaciones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rápidas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nivel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sanguínea,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las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diferencias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entre GC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y GI se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acentúan y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las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mediciones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pueden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ser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diferentes.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82" y="2928918"/>
            <a:ext cx="168935" cy="1689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66" y="3165650"/>
            <a:ext cx="3584486" cy="117414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83685" y="3783777"/>
            <a:ext cx="20320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124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 rot="19440000">
            <a:off x="1681503" y="3184580"/>
            <a:ext cx="206601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150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 rot="1080000">
            <a:off x="2742001" y="3064080"/>
            <a:ext cx="206601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140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0">
            <a:off x="3907909" y="3608835"/>
            <a:ext cx="20769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110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5474" y="2647993"/>
            <a:ext cx="7813675" cy="12700"/>
            <a:chOff x="665474" y="2647993"/>
            <a:chExt cx="7813675" cy="12700"/>
          </a:xfrm>
        </p:grpSpPr>
        <p:sp>
          <p:nvSpPr>
            <p:cNvPr id="23" name="object 23"/>
            <p:cNvSpPr/>
            <p:nvPr/>
          </p:nvSpPr>
          <p:spPr>
            <a:xfrm>
              <a:off x="8465826" y="26543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0854" y="2654343"/>
              <a:ext cx="7750175" cy="0"/>
            </a:xfrm>
            <a:custGeom>
              <a:avLst/>
              <a:gdLst/>
              <a:ahLst/>
              <a:cxnLst/>
              <a:rect l="l" t="t" r="r" b="b"/>
              <a:pathLst>
                <a:path w="7750175">
                  <a:moveTo>
                    <a:pt x="774960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5474" y="265434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639305" y="320873"/>
            <a:ext cx="3795395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GLUCOSA</a:t>
            </a:r>
            <a:r>
              <a:rPr spc="-30" dirty="0"/>
              <a:t> </a:t>
            </a:r>
            <a:r>
              <a:rPr dirty="0"/>
              <a:t>CAPILAR</a:t>
            </a:r>
            <a:r>
              <a:rPr spc="-25" dirty="0"/>
              <a:t> </a:t>
            </a:r>
            <a:r>
              <a:rPr b="0" spc="-20" dirty="0">
                <a:latin typeface="Open Sans"/>
                <a:cs typeface="Open Sans"/>
              </a:rPr>
              <a:t>(GC)</a:t>
            </a:r>
          </a:p>
          <a:p>
            <a:pPr algn="ctr">
              <a:lnSpc>
                <a:spcPts val="2410"/>
              </a:lnSpc>
            </a:pPr>
            <a:r>
              <a:rPr dirty="0"/>
              <a:t>/</a:t>
            </a:r>
            <a:r>
              <a:rPr spc="-30" dirty="0"/>
              <a:t> </a:t>
            </a:r>
            <a:r>
              <a:rPr dirty="0"/>
              <a:t>GLUCOSA</a:t>
            </a:r>
            <a:r>
              <a:rPr spc="-30" dirty="0"/>
              <a:t> </a:t>
            </a:r>
            <a:r>
              <a:rPr dirty="0"/>
              <a:t>INTERSTICIAL</a:t>
            </a:r>
            <a:r>
              <a:rPr spc="-25" dirty="0"/>
              <a:t> </a:t>
            </a:r>
            <a:r>
              <a:rPr b="0" spc="-20" dirty="0">
                <a:latin typeface="Open Sans"/>
                <a:cs typeface="Open Sans"/>
              </a:rPr>
              <a:t>(GI)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43" name="object 112">
            <a:extLst>
              <a:ext uri="{FF2B5EF4-FFF2-40B4-BE49-F238E27FC236}">
                <a16:creationId xmlns:a16="http://schemas.microsoft.com/office/drawing/2014/main" id="{EEA79C0C-58D9-BDC8-62C5-101A42385A13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4" name="object 113">
              <a:extLst>
                <a:ext uri="{FF2B5EF4-FFF2-40B4-BE49-F238E27FC236}">
                  <a16:creationId xmlns:a16="http://schemas.microsoft.com/office/drawing/2014/main" id="{E7215F2A-A016-74D0-59DF-6CC34DE96A28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4">
              <a:extLst>
                <a:ext uri="{FF2B5EF4-FFF2-40B4-BE49-F238E27FC236}">
                  <a16:creationId xmlns:a16="http://schemas.microsoft.com/office/drawing/2014/main" id="{D2331C4E-61DA-8135-B902-0E842C3DF86B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5">
              <a:extLst>
                <a:ext uri="{FF2B5EF4-FFF2-40B4-BE49-F238E27FC236}">
                  <a16:creationId xmlns:a16="http://schemas.microsoft.com/office/drawing/2014/main" id="{EA2A067C-3262-D349-587A-7BF9C782C4F8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6">
              <a:extLst>
                <a:ext uri="{FF2B5EF4-FFF2-40B4-BE49-F238E27FC236}">
                  <a16:creationId xmlns:a16="http://schemas.microsoft.com/office/drawing/2014/main" id="{1C355A33-D558-EB92-D12A-DC8EF92409E0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17">
              <a:extLst>
                <a:ext uri="{FF2B5EF4-FFF2-40B4-BE49-F238E27FC236}">
                  <a16:creationId xmlns:a16="http://schemas.microsoft.com/office/drawing/2014/main" id="{6F438B94-66F1-1D3F-2EDE-E1C7BBA4843A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8">
              <a:extLst>
                <a:ext uri="{FF2B5EF4-FFF2-40B4-BE49-F238E27FC236}">
                  <a16:creationId xmlns:a16="http://schemas.microsoft.com/office/drawing/2014/main" id="{0D10D0F9-8889-09A0-C985-171EE1C237E7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9">
              <a:extLst>
                <a:ext uri="{FF2B5EF4-FFF2-40B4-BE49-F238E27FC236}">
                  <a16:creationId xmlns:a16="http://schemas.microsoft.com/office/drawing/2014/main" id="{3299B109-BCD3-B552-4507-8C3F6CB55903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0">
              <a:extLst>
                <a:ext uri="{FF2B5EF4-FFF2-40B4-BE49-F238E27FC236}">
                  <a16:creationId xmlns:a16="http://schemas.microsoft.com/office/drawing/2014/main" id="{41811056-A0B9-7875-785B-CA7AF685C4F3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1">
              <a:extLst>
                <a:ext uri="{FF2B5EF4-FFF2-40B4-BE49-F238E27FC236}">
                  <a16:creationId xmlns:a16="http://schemas.microsoft.com/office/drawing/2014/main" id="{5766AAB7-ED39-F9C3-4AF3-D6E5E3195015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2">
              <a:extLst>
                <a:ext uri="{FF2B5EF4-FFF2-40B4-BE49-F238E27FC236}">
                  <a16:creationId xmlns:a16="http://schemas.microsoft.com/office/drawing/2014/main" id="{935421CC-CF30-49C2-F389-87C070DF71AD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3">
            <a:extLst>
              <a:ext uri="{FF2B5EF4-FFF2-40B4-BE49-F238E27FC236}">
                <a16:creationId xmlns:a16="http://schemas.microsoft.com/office/drawing/2014/main" id="{5D05AFED-D4DB-6726-5497-FAD9CD79EEA6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98">
            <a:extLst>
              <a:ext uri="{FF2B5EF4-FFF2-40B4-BE49-F238E27FC236}">
                <a16:creationId xmlns:a16="http://schemas.microsoft.com/office/drawing/2014/main" id="{7A2FAC9B-3516-062B-8A83-D505385AC51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11079BC-92C9-E01E-DEF3-1ECDDDFF0321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C61FDB6C-1D71-FA67-6980-B5E76897B89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object 12">
              <a:extLst>
                <a:ext uri="{FF2B5EF4-FFF2-40B4-BE49-F238E27FC236}">
                  <a16:creationId xmlns:a16="http://schemas.microsoft.com/office/drawing/2014/main" id="{3B632F06-5032-F9A7-88D9-5D5ABFE3F0AF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6515" y="3101537"/>
            <a:ext cx="17716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Aplicación</a:t>
            </a:r>
            <a:r>
              <a:rPr sz="1300" b="1" spc="-3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130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6515" y="3926376"/>
            <a:ext cx="17894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Activación</a:t>
            </a:r>
            <a:r>
              <a:rPr sz="1300" b="1" spc="-3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130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7393" y="3101537"/>
            <a:ext cx="1206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Uso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393" y="3926376"/>
            <a:ext cx="16217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Retirada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3046" y="1840358"/>
            <a:ext cx="425323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dirty="0">
                <a:solidFill>
                  <a:srgbClr val="FFFFFF"/>
                </a:solidFill>
              </a:rPr>
              <a:t>APLICACIÓN, </a:t>
            </a:r>
            <a:r>
              <a:rPr sz="2300" spc="-10" dirty="0">
                <a:solidFill>
                  <a:srgbClr val="FFFFFF"/>
                </a:solidFill>
              </a:rPr>
              <a:t>ACTIVACIÓN, </a:t>
            </a:r>
            <a:r>
              <a:rPr sz="2300" dirty="0">
                <a:solidFill>
                  <a:srgbClr val="FFFFFF"/>
                </a:solidFill>
              </a:rPr>
              <a:t>USO</a:t>
            </a:r>
            <a:r>
              <a:rPr sz="2300" spc="-1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Y</a:t>
            </a:r>
            <a:r>
              <a:rPr sz="2300" spc="-1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RETIRADA</a:t>
            </a:r>
            <a:r>
              <a:rPr sz="2300" spc="-1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DEL</a:t>
            </a:r>
            <a:r>
              <a:rPr sz="2300" spc="-1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SENSOR</a:t>
            </a:r>
            <a:endParaRPr sz="2300"/>
          </a:p>
        </p:txBody>
      </p:sp>
      <p:grpSp>
        <p:nvGrpSpPr>
          <p:cNvPr id="9" name="object 9"/>
          <p:cNvGrpSpPr/>
          <p:nvPr/>
        </p:nvGrpSpPr>
        <p:grpSpPr>
          <a:xfrm>
            <a:off x="755751" y="2607361"/>
            <a:ext cx="998855" cy="59690"/>
            <a:chOff x="755751" y="2607361"/>
            <a:chExt cx="998855" cy="59690"/>
          </a:xfrm>
        </p:grpSpPr>
        <p:sp>
          <p:nvSpPr>
            <p:cNvPr id="10" name="object 10"/>
            <p:cNvSpPr/>
            <p:nvPr/>
          </p:nvSpPr>
          <p:spPr>
            <a:xfrm>
              <a:off x="755751" y="260736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8097" y="260736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21739" y="260736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65454" y="2921261"/>
            <a:ext cx="611505" cy="611505"/>
            <a:chOff x="765454" y="2921261"/>
            <a:chExt cx="611505" cy="611505"/>
          </a:xfrm>
        </p:grpSpPr>
        <p:sp>
          <p:nvSpPr>
            <p:cNvPr id="14" name="object 14"/>
            <p:cNvSpPr/>
            <p:nvPr/>
          </p:nvSpPr>
          <p:spPr>
            <a:xfrm>
              <a:off x="765454" y="2921261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4">
                  <a:moveTo>
                    <a:pt x="305447" y="0"/>
                  </a:moveTo>
                  <a:lnTo>
                    <a:pt x="255902" y="3997"/>
                  </a:lnTo>
                  <a:lnTo>
                    <a:pt x="208902" y="15571"/>
                  </a:lnTo>
                  <a:lnTo>
                    <a:pt x="165076" y="34093"/>
                  </a:lnTo>
                  <a:lnTo>
                    <a:pt x="125054" y="58933"/>
                  </a:lnTo>
                  <a:lnTo>
                    <a:pt x="89463" y="89463"/>
                  </a:lnTo>
                  <a:lnTo>
                    <a:pt x="58933" y="125054"/>
                  </a:lnTo>
                  <a:lnTo>
                    <a:pt x="34093" y="165076"/>
                  </a:lnTo>
                  <a:lnTo>
                    <a:pt x="15571" y="208902"/>
                  </a:lnTo>
                  <a:lnTo>
                    <a:pt x="3997" y="255902"/>
                  </a:lnTo>
                  <a:lnTo>
                    <a:pt x="0" y="305447"/>
                  </a:lnTo>
                  <a:lnTo>
                    <a:pt x="3997" y="354992"/>
                  </a:lnTo>
                  <a:lnTo>
                    <a:pt x="15571" y="401992"/>
                  </a:lnTo>
                  <a:lnTo>
                    <a:pt x="34093" y="445818"/>
                  </a:lnTo>
                  <a:lnTo>
                    <a:pt x="58933" y="485841"/>
                  </a:lnTo>
                  <a:lnTo>
                    <a:pt x="89463" y="521431"/>
                  </a:lnTo>
                  <a:lnTo>
                    <a:pt x="125054" y="551961"/>
                  </a:lnTo>
                  <a:lnTo>
                    <a:pt x="165076" y="576801"/>
                  </a:lnTo>
                  <a:lnTo>
                    <a:pt x="208902" y="595323"/>
                  </a:lnTo>
                  <a:lnTo>
                    <a:pt x="255902" y="606897"/>
                  </a:lnTo>
                  <a:lnTo>
                    <a:pt x="305447" y="610895"/>
                  </a:lnTo>
                  <a:lnTo>
                    <a:pt x="354992" y="606897"/>
                  </a:lnTo>
                  <a:lnTo>
                    <a:pt x="401992" y="595323"/>
                  </a:lnTo>
                  <a:lnTo>
                    <a:pt x="445818" y="576801"/>
                  </a:lnTo>
                  <a:lnTo>
                    <a:pt x="485841" y="551961"/>
                  </a:lnTo>
                  <a:lnTo>
                    <a:pt x="521431" y="521431"/>
                  </a:lnTo>
                  <a:lnTo>
                    <a:pt x="551961" y="485841"/>
                  </a:lnTo>
                  <a:lnTo>
                    <a:pt x="576801" y="445818"/>
                  </a:lnTo>
                  <a:lnTo>
                    <a:pt x="595323" y="401992"/>
                  </a:lnTo>
                  <a:lnTo>
                    <a:pt x="606897" y="354992"/>
                  </a:lnTo>
                  <a:lnTo>
                    <a:pt x="610895" y="305447"/>
                  </a:lnTo>
                  <a:lnTo>
                    <a:pt x="606897" y="255902"/>
                  </a:lnTo>
                  <a:lnTo>
                    <a:pt x="595323" y="208902"/>
                  </a:lnTo>
                  <a:lnTo>
                    <a:pt x="576801" y="165076"/>
                  </a:lnTo>
                  <a:lnTo>
                    <a:pt x="551961" y="125054"/>
                  </a:lnTo>
                  <a:lnTo>
                    <a:pt x="521431" y="89463"/>
                  </a:lnTo>
                  <a:lnTo>
                    <a:pt x="485841" y="58933"/>
                  </a:lnTo>
                  <a:lnTo>
                    <a:pt x="445818" y="34093"/>
                  </a:lnTo>
                  <a:lnTo>
                    <a:pt x="401992" y="15571"/>
                  </a:lnTo>
                  <a:lnTo>
                    <a:pt x="354992" y="3997"/>
                  </a:lnTo>
                  <a:lnTo>
                    <a:pt x="305447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3914" y="3056374"/>
              <a:ext cx="116446" cy="184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21374" y="3040098"/>
              <a:ext cx="318770" cy="353060"/>
            </a:xfrm>
            <a:custGeom>
              <a:avLst/>
              <a:gdLst/>
              <a:ahLst/>
              <a:cxnLst/>
              <a:rect l="l" t="t" r="r" b="b"/>
              <a:pathLst>
                <a:path w="318769" h="353060">
                  <a:moveTo>
                    <a:pt x="295336" y="108273"/>
                  </a:moveTo>
                  <a:lnTo>
                    <a:pt x="312299" y="154349"/>
                  </a:lnTo>
                  <a:lnTo>
                    <a:pt x="318181" y="200435"/>
                  </a:lnTo>
                  <a:lnTo>
                    <a:pt x="313497" y="244317"/>
                  </a:lnTo>
                  <a:lnTo>
                    <a:pt x="298763" y="283781"/>
                  </a:lnTo>
                  <a:lnTo>
                    <a:pt x="274495" y="316611"/>
                  </a:lnTo>
                  <a:lnTo>
                    <a:pt x="241208" y="340595"/>
                  </a:lnTo>
                  <a:lnTo>
                    <a:pt x="202055" y="352844"/>
                  </a:lnTo>
                  <a:lnTo>
                    <a:pt x="161230" y="352572"/>
                  </a:lnTo>
                  <a:lnTo>
                    <a:pt x="120815" y="340693"/>
                  </a:lnTo>
                  <a:lnTo>
                    <a:pt x="82892" y="318123"/>
                  </a:lnTo>
                  <a:lnTo>
                    <a:pt x="49541" y="285777"/>
                  </a:lnTo>
                  <a:lnTo>
                    <a:pt x="22844" y="244570"/>
                  </a:lnTo>
                  <a:lnTo>
                    <a:pt x="5881" y="198494"/>
                  </a:lnTo>
                  <a:lnTo>
                    <a:pt x="0" y="152408"/>
                  </a:lnTo>
                  <a:lnTo>
                    <a:pt x="4683" y="108526"/>
                  </a:lnTo>
                  <a:lnTo>
                    <a:pt x="19417" y="69062"/>
                  </a:lnTo>
                  <a:lnTo>
                    <a:pt x="43685" y="36232"/>
                  </a:lnTo>
                  <a:lnTo>
                    <a:pt x="76972" y="12249"/>
                  </a:lnTo>
                  <a:lnTo>
                    <a:pt x="116125" y="0"/>
                  </a:lnTo>
                  <a:lnTo>
                    <a:pt x="156950" y="272"/>
                  </a:lnTo>
                  <a:lnTo>
                    <a:pt x="197365" y="12150"/>
                  </a:lnTo>
                  <a:lnTo>
                    <a:pt x="235288" y="34720"/>
                  </a:lnTo>
                  <a:lnTo>
                    <a:pt x="268639" y="67066"/>
                  </a:lnTo>
                  <a:lnTo>
                    <a:pt x="295336" y="108273"/>
                  </a:lnTo>
                  <a:close/>
                </a:path>
              </a:pathLst>
            </a:custGeom>
            <a:ln w="8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7715" y="3055678"/>
              <a:ext cx="278130" cy="300355"/>
            </a:xfrm>
            <a:custGeom>
              <a:avLst/>
              <a:gdLst/>
              <a:ahLst/>
              <a:cxnLst/>
              <a:rect l="l" t="t" r="r" b="b"/>
              <a:pathLst>
                <a:path w="278130" h="300354">
                  <a:moveTo>
                    <a:pt x="277914" y="182770"/>
                  </a:moveTo>
                  <a:lnTo>
                    <a:pt x="256567" y="245692"/>
                  </a:lnTo>
                  <a:lnTo>
                    <a:pt x="206197" y="288345"/>
                  </a:lnTo>
                  <a:lnTo>
                    <a:pt x="164879" y="300229"/>
                  </a:lnTo>
                  <a:lnTo>
                    <a:pt x="122260" y="297082"/>
                  </a:lnTo>
                  <a:lnTo>
                    <a:pt x="81446" y="280190"/>
                  </a:lnTo>
                  <a:lnTo>
                    <a:pt x="45541" y="250840"/>
                  </a:lnTo>
                  <a:lnTo>
                    <a:pt x="17653" y="210316"/>
                  </a:lnTo>
                  <a:lnTo>
                    <a:pt x="1952" y="163693"/>
                  </a:lnTo>
                  <a:lnTo>
                    <a:pt x="0" y="117357"/>
                  </a:lnTo>
                  <a:lnTo>
                    <a:pt x="10960" y="74565"/>
                  </a:lnTo>
                  <a:lnTo>
                    <a:pt x="34001" y="38574"/>
                  </a:lnTo>
                  <a:lnTo>
                    <a:pt x="68288" y="12641"/>
                  </a:lnTo>
                  <a:lnTo>
                    <a:pt x="94870" y="3325"/>
                  </a:lnTo>
                  <a:lnTo>
                    <a:pt x="123715" y="0"/>
                  </a:lnTo>
                  <a:lnTo>
                    <a:pt x="152768" y="2420"/>
                  </a:lnTo>
                  <a:lnTo>
                    <a:pt x="179972" y="10342"/>
                  </a:lnTo>
                </a:path>
              </a:pathLst>
            </a:custGeom>
            <a:ln w="8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1272" y="3182920"/>
              <a:ext cx="33655" cy="38735"/>
            </a:xfrm>
            <a:custGeom>
              <a:avLst/>
              <a:gdLst/>
              <a:ahLst/>
              <a:cxnLst/>
              <a:rect l="l" t="t" r="r" b="b"/>
              <a:pathLst>
                <a:path w="33655" h="38735">
                  <a:moveTo>
                    <a:pt x="30631" y="12303"/>
                  </a:moveTo>
                  <a:lnTo>
                    <a:pt x="33032" y="19874"/>
                  </a:lnTo>
                  <a:lnTo>
                    <a:pt x="32875" y="27116"/>
                  </a:lnTo>
                  <a:lnTo>
                    <a:pt x="30324" y="33222"/>
                  </a:lnTo>
                  <a:lnTo>
                    <a:pt x="25538" y="37385"/>
                  </a:lnTo>
                  <a:lnTo>
                    <a:pt x="19335" y="38718"/>
                  </a:lnTo>
                  <a:lnTo>
                    <a:pt x="12916" y="37101"/>
                  </a:lnTo>
                  <a:lnTo>
                    <a:pt x="7023" y="32887"/>
                  </a:lnTo>
                  <a:lnTo>
                    <a:pt x="2399" y="26425"/>
                  </a:lnTo>
                  <a:lnTo>
                    <a:pt x="0" y="18852"/>
                  </a:lnTo>
                  <a:lnTo>
                    <a:pt x="160" y="11606"/>
                  </a:lnTo>
                  <a:lnTo>
                    <a:pt x="2717" y="5496"/>
                  </a:lnTo>
                  <a:lnTo>
                    <a:pt x="7504" y="1330"/>
                  </a:lnTo>
                  <a:lnTo>
                    <a:pt x="13702" y="0"/>
                  </a:lnTo>
                  <a:lnTo>
                    <a:pt x="20120" y="1621"/>
                  </a:lnTo>
                  <a:lnTo>
                    <a:pt x="26012" y="5840"/>
                  </a:lnTo>
                  <a:lnTo>
                    <a:pt x="30631" y="12303"/>
                  </a:lnTo>
                  <a:close/>
                </a:path>
              </a:pathLst>
            </a:custGeom>
            <a:ln w="89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65454" y="3718894"/>
            <a:ext cx="611505" cy="611505"/>
            <a:chOff x="765454" y="3718894"/>
            <a:chExt cx="611505" cy="611505"/>
          </a:xfrm>
        </p:grpSpPr>
        <p:sp>
          <p:nvSpPr>
            <p:cNvPr id="20" name="object 20"/>
            <p:cNvSpPr/>
            <p:nvPr/>
          </p:nvSpPr>
          <p:spPr>
            <a:xfrm>
              <a:off x="765454" y="3718894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5" h="611504">
                  <a:moveTo>
                    <a:pt x="305447" y="0"/>
                  </a:moveTo>
                  <a:lnTo>
                    <a:pt x="255902" y="3997"/>
                  </a:lnTo>
                  <a:lnTo>
                    <a:pt x="208902" y="15571"/>
                  </a:lnTo>
                  <a:lnTo>
                    <a:pt x="165076" y="34093"/>
                  </a:lnTo>
                  <a:lnTo>
                    <a:pt x="125054" y="58933"/>
                  </a:lnTo>
                  <a:lnTo>
                    <a:pt x="89463" y="89463"/>
                  </a:lnTo>
                  <a:lnTo>
                    <a:pt x="58933" y="125054"/>
                  </a:lnTo>
                  <a:lnTo>
                    <a:pt x="34093" y="165076"/>
                  </a:lnTo>
                  <a:lnTo>
                    <a:pt x="15571" y="208902"/>
                  </a:lnTo>
                  <a:lnTo>
                    <a:pt x="3997" y="255902"/>
                  </a:lnTo>
                  <a:lnTo>
                    <a:pt x="0" y="305447"/>
                  </a:lnTo>
                  <a:lnTo>
                    <a:pt x="3997" y="354992"/>
                  </a:lnTo>
                  <a:lnTo>
                    <a:pt x="15571" y="401992"/>
                  </a:lnTo>
                  <a:lnTo>
                    <a:pt x="34093" y="445818"/>
                  </a:lnTo>
                  <a:lnTo>
                    <a:pt x="58933" y="485841"/>
                  </a:lnTo>
                  <a:lnTo>
                    <a:pt x="89463" y="521431"/>
                  </a:lnTo>
                  <a:lnTo>
                    <a:pt x="125054" y="551961"/>
                  </a:lnTo>
                  <a:lnTo>
                    <a:pt x="165076" y="576801"/>
                  </a:lnTo>
                  <a:lnTo>
                    <a:pt x="208902" y="595323"/>
                  </a:lnTo>
                  <a:lnTo>
                    <a:pt x="255902" y="606897"/>
                  </a:lnTo>
                  <a:lnTo>
                    <a:pt x="305447" y="610895"/>
                  </a:lnTo>
                  <a:lnTo>
                    <a:pt x="354992" y="606897"/>
                  </a:lnTo>
                  <a:lnTo>
                    <a:pt x="401992" y="595323"/>
                  </a:lnTo>
                  <a:lnTo>
                    <a:pt x="445818" y="576801"/>
                  </a:lnTo>
                  <a:lnTo>
                    <a:pt x="485841" y="551961"/>
                  </a:lnTo>
                  <a:lnTo>
                    <a:pt x="521431" y="521431"/>
                  </a:lnTo>
                  <a:lnTo>
                    <a:pt x="551961" y="485841"/>
                  </a:lnTo>
                  <a:lnTo>
                    <a:pt x="576801" y="445818"/>
                  </a:lnTo>
                  <a:lnTo>
                    <a:pt x="595323" y="401992"/>
                  </a:lnTo>
                  <a:lnTo>
                    <a:pt x="606897" y="354992"/>
                  </a:lnTo>
                  <a:lnTo>
                    <a:pt x="610895" y="305447"/>
                  </a:lnTo>
                  <a:lnTo>
                    <a:pt x="606897" y="255902"/>
                  </a:lnTo>
                  <a:lnTo>
                    <a:pt x="595323" y="208902"/>
                  </a:lnTo>
                  <a:lnTo>
                    <a:pt x="576801" y="165076"/>
                  </a:lnTo>
                  <a:lnTo>
                    <a:pt x="551961" y="125054"/>
                  </a:lnTo>
                  <a:lnTo>
                    <a:pt x="521431" y="89463"/>
                  </a:lnTo>
                  <a:lnTo>
                    <a:pt x="485841" y="58933"/>
                  </a:lnTo>
                  <a:lnTo>
                    <a:pt x="445818" y="34093"/>
                  </a:lnTo>
                  <a:lnTo>
                    <a:pt x="401992" y="15571"/>
                  </a:lnTo>
                  <a:lnTo>
                    <a:pt x="354992" y="3997"/>
                  </a:lnTo>
                  <a:lnTo>
                    <a:pt x="305447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1221" y="3829988"/>
              <a:ext cx="197485" cy="412750"/>
            </a:xfrm>
            <a:custGeom>
              <a:avLst/>
              <a:gdLst/>
              <a:ahLst/>
              <a:cxnLst/>
              <a:rect l="l" t="t" r="r" b="b"/>
              <a:pathLst>
                <a:path w="197484" h="412750">
                  <a:moveTo>
                    <a:pt x="171742" y="412597"/>
                  </a:moveTo>
                  <a:lnTo>
                    <a:pt x="25298" y="412597"/>
                  </a:lnTo>
                  <a:lnTo>
                    <a:pt x="15451" y="410609"/>
                  </a:lnTo>
                  <a:lnTo>
                    <a:pt x="7410" y="405187"/>
                  </a:lnTo>
                  <a:lnTo>
                    <a:pt x="1988" y="397145"/>
                  </a:lnTo>
                  <a:lnTo>
                    <a:pt x="0" y="387299"/>
                  </a:lnTo>
                  <a:lnTo>
                    <a:pt x="0" y="25298"/>
                  </a:lnTo>
                  <a:lnTo>
                    <a:pt x="1988" y="15451"/>
                  </a:lnTo>
                  <a:lnTo>
                    <a:pt x="7410" y="7410"/>
                  </a:lnTo>
                  <a:lnTo>
                    <a:pt x="15451" y="1988"/>
                  </a:lnTo>
                  <a:lnTo>
                    <a:pt x="25298" y="0"/>
                  </a:lnTo>
                  <a:lnTo>
                    <a:pt x="171742" y="0"/>
                  </a:lnTo>
                  <a:lnTo>
                    <a:pt x="181588" y="1988"/>
                  </a:lnTo>
                  <a:lnTo>
                    <a:pt x="189630" y="7410"/>
                  </a:lnTo>
                  <a:lnTo>
                    <a:pt x="195052" y="15451"/>
                  </a:lnTo>
                  <a:lnTo>
                    <a:pt x="197040" y="25298"/>
                  </a:lnTo>
                  <a:lnTo>
                    <a:pt x="197040" y="387299"/>
                  </a:lnTo>
                  <a:lnTo>
                    <a:pt x="195052" y="397145"/>
                  </a:lnTo>
                  <a:lnTo>
                    <a:pt x="189630" y="405187"/>
                  </a:lnTo>
                  <a:lnTo>
                    <a:pt x="181588" y="410609"/>
                  </a:lnTo>
                  <a:lnTo>
                    <a:pt x="171742" y="412597"/>
                  </a:lnTo>
                  <a:close/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2230" y="3829389"/>
              <a:ext cx="96520" cy="17780"/>
            </a:xfrm>
            <a:custGeom>
              <a:avLst/>
              <a:gdLst/>
              <a:ahLst/>
              <a:cxnLst/>
              <a:rect l="l" t="t" r="r" b="b"/>
              <a:pathLst>
                <a:path w="96519" h="17779">
                  <a:moveTo>
                    <a:pt x="96024" y="0"/>
                  </a:moveTo>
                  <a:lnTo>
                    <a:pt x="96024" y="10579"/>
                  </a:lnTo>
                  <a:lnTo>
                    <a:pt x="96024" y="14452"/>
                  </a:lnTo>
                  <a:lnTo>
                    <a:pt x="92875" y="17602"/>
                  </a:lnTo>
                  <a:lnTo>
                    <a:pt x="89001" y="17602"/>
                  </a:lnTo>
                  <a:lnTo>
                    <a:pt x="7023" y="17602"/>
                  </a:lnTo>
                  <a:lnTo>
                    <a:pt x="3149" y="17602"/>
                  </a:lnTo>
                  <a:lnTo>
                    <a:pt x="0" y="14452"/>
                  </a:lnTo>
                  <a:lnTo>
                    <a:pt x="0" y="10579"/>
                  </a:lnTo>
                  <a:lnTo>
                    <a:pt x="0" y="0"/>
                  </a:lnTo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68" y="4052392"/>
              <a:ext cx="262749" cy="27493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697520" y="2933686"/>
            <a:ext cx="611505" cy="611505"/>
            <a:chOff x="3697520" y="2933686"/>
            <a:chExt cx="611505" cy="611505"/>
          </a:xfrm>
        </p:grpSpPr>
        <p:sp>
          <p:nvSpPr>
            <p:cNvPr id="25" name="object 25"/>
            <p:cNvSpPr/>
            <p:nvPr/>
          </p:nvSpPr>
          <p:spPr>
            <a:xfrm>
              <a:off x="3697520" y="2933686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4">
                  <a:moveTo>
                    <a:pt x="305447" y="0"/>
                  </a:moveTo>
                  <a:lnTo>
                    <a:pt x="255902" y="3997"/>
                  </a:lnTo>
                  <a:lnTo>
                    <a:pt x="208902" y="15571"/>
                  </a:lnTo>
                  <a:lnTo>
                    <a:pt x="165076" y="34093"/>
                  </a:lnTo>
                  <a:lnTo>
                    <a:pt x="125054" y="58933"/>
                  </a:lnTo>
                  <a:lnTo>
                    <a:pt x="89463" y="89463"/>
                  </a:lnTo>
                  <a:lnTo>
                    <a:pt x="58933" y="125054"/>
                  </a:lnTo>
                  <a:lnTo>
                    <a:pt x="34093" y="165076"/>
                  </a:lnTo>
                  <a:lnTo>
                    <a:pt x="15571" y="208902"/>
                  </a:lnTo>
                  <a:lnTo>
                    <a:pt x="3997" y="255902"/>
                  </a:lnTo>
                  <a:lnTo>
                    <a:pt x="0" y="305447"/>
                  </a:lnTo>
                  <a:lnTo>
                    <a:pt x="3997" y="354992"/>
                  </a:lnTo>
                  <a:lnTo>
                    <a:pt x="15571" y="401992"/>
                  </a:lnTo>
                  <a:lnTo>
                    <a:pt x="34093" y="445818"/>
                  </a:lnTo>
                  <a:lnTo>
                    <a:pt x="58933" y="485841"/>
                  </a:lnTo>
                  <a:lnTo>
                    <a:pt x="89463" y="521431"/>
                  </a:lnTo>
                  <a:lnTo>
                    <a:pt x="125054" y="551961"/>
                  </a:lnTo>
                  <a:lnTo>
                    <a:pt x="165076" y="576801"/>
                  </a:lnTo>
                  <a:lnTo>
                    <a:pt x="208902" y="595323"/>
                  </a:lnTo>
                  <a:lnTo>
                    <a:pt x="255902" y="606897"/>
                  </a:lnTo>
                  <a:lnTo>
                    <a:pt x="305447" y="610895"/>
                  </a:lnTo>
                  <a:lnTo>
                    <a:pt x="354992" y="606897"/>
                  </a:lnTo>
                  <a:lnTo>
                    <a:pt x="401992" y="595323"/>
                  </a:lnTo>
                  <a:lnTo>
                    <a:pt x="445818" y="576801"/>
                  </a:lnTo>
                  <a:lnTo>
                    <a:pt x="485841" y="551961"/>
                  </a:lnTo>
                  <a:lnTo>
                    <a:pt x="521431" y="521431"/>
                  </a:lnTo>
                  <a:lnTo>
                    <a:pt x="551961" y="485841"/>
                  </a:lnTo>
                  <a:lnTo>
                    <a:pt x="576801" y="445818"/>
                  </a:lnTo>
                  <a:lnTo>
                    <a:pt x="595323" y="401992"/>
                  </a:lnTo>
                  <a:lnTo>
                    <a:pt x="606897" y="354992"/>
                  </a:lnTo>
                  <a:lnTo>
                    <a:pt x="610895" y="305447"/>
                  </a:lnTo>
                  <a:lnTo>
                    <a:pt x="606897" y="255902"/>
                  </a:lnTo>
                  <a:lnTo>
                    <a:pt x="595323" y="208902"/>
                  </a:lnTo>
                  <a:lnTo>
                    <a:pt x="576801" y="165076"/>
                  </a:lnTo>
                  <a:lnTo>
                    <a:pt x="551961" y="125054"/>
                  </a:lnTo>
                  <a:lnTo>
                    <a:pt x="521431" y="89463"/>
                  </a:lnTo>
                  <a:lnTo>
                    <a:pt x="485841" y="58933"/>
                  </a:lnTo>
                  <a:lnTo>
                    <a:pt x="445818" y="34093"/>
                  </a:lnTo>
                  <a:lnTo>
                    <a:pt x="401992" y="15571"/>
                  </a:lnTo>
                  <a:lnTo>
                    <a:pt x="354992" y="3997"/>
                  </a:lnTo>
                  <a:lnTo>
                    <a:pt x="305447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53436" y="3207159"/>
              <a:ext cx="502284" cy="113664"/>
            </a:xfrm>
            <a:custGeom>
              <a:avLst/>
              <a:gdLst/>
              <a:ahLst/>
              <a:cxnLst/>
              <a:rect l="l" t="t" r="r" b="b"/>
              <a:pathLst>
                <a:path w="502285" h="113664">
                  <a:moveTo>
                    <a:pt x="0" y="56349"/>
                  </a:moveTo>
                  <a:lnTo>
                    <a:pt x="12892" y="50341"/>
                  </a:lnTo>
                  <a:lnTo>
                    <a:pt x="21567" y="37122"/>
                  </a:lnTo>
                  <a:lnTo>
                    <a:pt x="30314" y="23902"/>
                  </a:lnTo>
                  <a:lnTo>
                    <a:pt x="43421" y="17894"/>
                  </a:lnTo>
                  <a:lnTo>
                    <a:pt x="56528" y="32846"/>
                  </a:lnTo>
                  <a:lnTo>
                    <a:pt x="65274" y="65741"/>
                  </a:lnTo>
                  <a:lnTo>
                    <a:pt x="73950" y="98636"/>
                  </a:lnTo>
                  <a:lnTo>
                    <a:pt x="86842" y="113588"/>
                  </a:lnTo>
                  <a:lnTo>
                    <a:pt x="99735" y="95840"/>
                  </a:lnTo>
                  <a:lnTo>
                    <a:pt x="108410" y="56794"/>
                  </a:lnTo>
                  <a:lnTo>
                    <a:pt x="117157" y="17748"/>
                  </a:lnTo>
                  <a:lnTo>
                    <a:pt x="130263" y="0"/>
                  </a:lnTo>
                  <a:lnTo>
                    <a:pt x="143370" y="15585"/>
                  </a:lnTo>
                  <a:lnTo>
                    <a:pt x="152117" y="49872"/>
                  </a:lnTo>
                  <a:lnTo>
                    <a:pt x="160792" y="84160"/>
                  </a:lnTo>
                  <a:lnTo>
                    <a:pt x="173685" y="99745"/>
                  </a:lnTo>
                  <a:lnTo>
                    <a:pt x="186577" y="90331"/>
                  </a:lnTo>
                  <a:lnTo>
                    <a:pt x="195252" y="69621"/>
                  </a:lnTo>
                  <a:lnTo>
                    <a:pt x="203999" y="48910"/>
                  </a:lnTo>
                  <a:lnTo>
                    <a:pt x="217106" y="39497"/>
                  </a:lnTo>
                  <a:lnTo>
                    <a:pt x="230213" y="43497"/>
                  </a:lnTo>
                  <a:lnTo>
                    <a:pt x="238960" y="52298"/>
                  </a:lnTo>
                  <a:lnTo>
                    <a:pt x="247635" y="61099"/>
                  </a:lnTo>
                  <a:lnTo>
                    <a:pt x="260527" y="65100"/>
                  </a:lnTo>
                  <a:lnTo>
                    <a:pt x="273420" y="60738"/>
                  </a:lnTo>
                  <a:lnTo>
                    <a:pt x="282095" y="51142"/>
                  </a:lnTo>
                  <a:lnTo>
                    <a:pt x="290842" y="41547"/>
                  </a:lnTo>
                  <a:lnTo>
                    <a:pt x="303949" y="37185"/>
                  </a:lnTo>
                  <a:lnTo>
                    <a:pt x="317063" y="43537"/>
                  </a:lnTo>
                  <a:lnTo>
                    <a:pt x="325812" y="57511"/>
                  </a:lnTo>
                  <a:lnTo>
                    <a:pt x="334485" y="71486"/>
                  </a:lnTo>
                  <a:lnTo>
                    <a:pt x="347370" y="77838"/>
                  </a:lnTo>
                  <a:lnTo>
                    <a:pt x="354249" y="59653"/>
                  </a:lnTo>
                  <a:lnTo>
                    <a:pt x="359633" y="50372"/>
                  </a:lnTo>
                  <a:lnTo>
                    <a:pt x="366306" y="47100"/>
                  </a:lnTo>
                  <a:lnTo>
                    <a:pt x="377050" y="46939"/>
                  </a:lnTo>
                  <a:lnTo>
                    <a:pt x="387186" y="49160"/>
                  </a:lnTo>
                  <a:lnTo>
                    <a:pt x="394181" y="53490"/>
                  </a:lnTo>
                  <a:lnTo>
                    <a:pt x="404030" y="57713"/>
                  </a:lnTo>
                  <a:lnTo>
                    <a:pt x="422732" y="59613"/>
                  </a:lnTo>
                  <a:lnTo>
                    <a:pt x="444098" y="59173"/>
                  </a:lnTo>
                  <a:lnTo>
                    <a:pt x="461181" y="58204"/>
                  </a:lnTo>
                  <a:lnTo>
                    <a:pt x="478835" y="57234"/>
                  </a:lnTo>
                  <a:lnTo>
                    <a:pt x="501916" y="56794"/>
                  </a:lnTo>
                </a:path>
              </a:pathLst>
            </a:custGeom>
            <a:ln w="1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889" y="3037015"/>
              <a:ext cx="197485" cy="412750"/>
            </a:xfrm>
            <a:custGeom>
              <a:avLst/>
              <a:gdLst/>
              <a:ahLst/>
              <a:cxnLst/>
              <a:rect l="l" t="t" r="r" b="b"/>
              <a:pathLst>
                <a:path w="197485" h="412750">
                  <a:moveTo>
                    <a:pt x="171742" y="412597"/>
                  </a:moveTo>
                  <a:lnTo>
                    <a:pt x="25298" y="412597"/>
                  </a:lnTo>
                  <a:lnTo>
                    <a:pt x="15451" y="410609"/>
                  </a:lnTo>
                  <a:lnTo>
                    <a:pt x="7410" y="405187"/>
                  </a:lnTo>
                  <a:lnTo>
                    <a:pt x="1988" y="397145"/>
                  </a:lnTo>
                  <a:lnTo>
                    <a:pt x="0" y="387299"/>
                  </a:lnTo>
                  <a:lnTo>
                    <a:pt x="0" y="25298"/>
                  </a:lnTo>
                  <a:lnTo>
                    <a:pt x="1988" y="15451"/>
                  </a:lnTo>
                  <a:lnTo>
                    <a:pt x="7410" y="7410"/>
                  </a:lnTo>
                  <a:lnTo>
                    <a:pt x="15451" y="1988"/>
                  </a:lnTo>
                  <a:lnTo>
                    <a:pt x="25298" y="0"/>
                  </a:lnTo>
                  <a:lnTo>
                    <a:pt x="171742" y="0"/>
                  </a:lnTo>
                  <a:lnTo>
                    <a:pt x="181588" y="1988"/>
                  </a:lnTo>
                  <a:lnTo>
                    <a:pt x="189630" y="7410"/>
                  </a:lnTo>
                  <a:lnTo>
                    <a:pt x="195052" y="15451"/>
                  </a:lnTo>
                  <a:lnTo>
                    <a:pt x="197040" y="25298"/>
                  </a:lnTo>
                  <a:lnTo>
                    <a:pt x="197040" y="387299"/>
                  </a:lnTo>
                  <a:lnTo>
                    <a:pt x="195052" y="397145"/>
                  </a:lnTo>
                  <a:lnTo>
                    <a:pt x="189630" y="405187"/>
                  </a:lnTo>
                  <a:lnTo>
                    <a:pt x="181588" y="410609"/>
                  </a:lnTo>
                  <a:lnTo>
                    <a:pt x="171742" y="412597"/>
                  </a:lnTo>
                  <a:close/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48898" y="3036416"/>
              <a:ext cx="96520" cy="17780"/>
            </a:xfrm>
            <a:custGeom>
              <a:avLst/>
              <a:gdLst/>
              <a:ahLst/>
              <a:cxnLst/>
              <a:rect l="l" t="t" r="r" b="b"/>
              <a:pathLst>
                <a:path w="96520" h="17780">
                  <a:moveTo>
                    <a:pt x="96024" y="0"/>
                  </a:moveTo>
                  <a:lnTo>
                    <a:pt x="96024" y="10579"/>
                  </a:lnTo>
                  <a:lnTo>
                    <a:pt x="96024" y="14452"/>
                  </a:lnTo>
                  <a:lnTo>
                    <a:pt x="92875" y="17602"/>
                  </a:lnTo>
                  <a:lnTo>
                    <a:pt x="89001" y="17602"/>
                  </a:lnTo>
                  <a:lnTo>
                    <a:pt x="7023" y="17602"/>
                  </a:lnTo>
                  <a:lnTo>
                    <a:pt x="3149" y="17602"/>
                  </a:lnTo>
                  <a:lnTo>
                    <a:pt x="0" y="14452"/>
                  </a:lnTo>
                  <a:lnTo>
                    <a:pt x="0" y="10579"/>
                  </a:lnTo>
                  <a:lnTo>
                    <a:pt x="0" y="0"/>
                  </a:lnTo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697520" y="3731318"/>
            <a:ext cx="611505" cy="611505"/>
            <a:chOff x="3697520" y="3731318"/>
            <a:chExt cx="611505" cy="611505"/>
          </a:xfrm>
        </p:grpSpPr>
        <p:sp>
          <p:nvSpPr>
            <p:cNvPr id="30" name="object 30"/>
            <p:cNvSpPr/>
            <p:nvPr/>
          </p:nvSpPr>
          <p:spPr>
            <a:xfrm>
              <a:off x="3697520" y="3731318"/>
              <a:ext cx="611505" cy="611505"/>
            </a:xfrm>
            <a:custGeom>
              <a:avLst/>
              <a:gdLst/>
              <a:ahLst/>
              <a:cxnLst/>
              <a:rect l="l" t="t" r="r" b="b"/>
              <a:pathLst>
                <a:path w="611504" h="611504">
                  <a:moveTo>
                    <a:pt x="305447" y="0"/>
                  </a:moveTo>
                  <a:lnTo>
                    <a:pt x="255902" y="3997"/>
                  </a:lnTo>
                  <a:lnTo>
                    <a:pt x="208902" y="15571"/>
                  </a:lnTo>
                  <a:lnTo>
                    <a:pt x="165076" y="34093"/>
                  </a:lnTo>
                  <a:lnTo>
                    <a:pt x="125054" y="58933"/>
                  </a:lnTo>
                  <a:lnTo>
                    <a:pt x="89463" y="89463"/>
                  </a:lnTo>
                  <a:lnTo>
                    <a:pt x="58933" y="125054"/>
                  </a:lnTo>
                  <a:lnTo>
                    <a:pt x="34093" y="165076"/>
                  </a:lnTo>
                  <a:lnTo>
                    <a:pt x="15571" y="208902"/>
                  </a:lnTo>
                  <a:lnTo>
                    <a:pt x="3997" y="255902"/>
                  </a:lnTo>
                  <a:lnTo>
                    <a:pt x="0" y="305447"/>
                  </a:lnTo>
                  <a:lnTo>
                    <a:pt x="3997" y="354992"/>
                  </a:lnTo>
                  <a:lnTo>
                    <a:pt x="15571" y="401992"/>
                  </a:lnTo>
                  <a:lnTo>
                    <a:pt x="34093" y="445818"/>
                  </a:lnTo>
                  <a:lnTo>
                    <a:pt x="58933" y="485841"/>
                  </a:lnTo>
                  <a:lnTo>
                    <a:pt x="89463" y="521431"/>
                  </a:lnTo>
                  <a:lnTo>
                    <a:pt x="125054" y="551961"/>
                  </a:lnTo>
                  <a:lnTo>
                    <a:pt x="165076" y="576801"/>
                  </a:lnTo>
                  <a:lnTo>
                    <a:pt x="208902" y="595323"/>
                  </a:lnTo>
                  <a:lnTo>
                    <a:pt x="255902" y="606897"/>
                  </a:lnTo>
                  <a:lnTo>
                    <a:pt x="305447" y="610895"/>
                  </a:lnTo>
                  <a:lnTo>
                    <a:pt x="354992" y="606897"/>
                  </a:lnTo>
                  <a:lnTo>
                    <a:pt x="401992" y="595323"/>
                  </a:lnTo>
                  <a:lnTo>
                    <a:pt x="445818" y="576801"/>
                  </a:lnTo>
                  <a:lnTo>
                    <a:pt x="485841" y="551961"/>
                  </a:lnTo>
                  <a:lnTo>
                    <a:pt x="521431" y="521431"/>
                  </a:lnTo>
                  <a:lnTo>
                    <a:pt x="551961" y="485841"/>
                  </a:lnTo>
                  <a:lnTo>
                    <a:pt x="576801" y="445818"/>
                  </a:lnTo>
                  <a:lnTo>
                    <a:pt x="595323" y="401992"/>
                  </a:lnTo>
                  <a:lnTo>
                    <a:pt x="606897" y="354992"/>
                  </a:lnTo>
                  <a:lnTo>
                    <a:pt x="610895" y="305447"/>
                  </a:lnTo>
                  <a:lnTo>
                    <a:pt x="606897" y="255902"/>
                  </a:lnTo>
                  <a:lnTo>
                    <a:pt x="595323" y="208902"/>
                  </a:lnTo>
                  <a:lnTo>
                    <a:pt x="576801" y="165076"/>
                  </a:lnTo>
                  <a:lnTo>
                    <a:pt x="551961" y="125054"/>
                  </a:lnTo>
                  <a:lnTo>
                    <a:pt x="521431" y="89463"/>
                  </a:lnTo>
                  <a:lnTo>
                    <a:pt x="485841" y="58933"/>
                  </a:lnTo>
                  <a:lnTo>
                    <a:pt x="445818" y="34093"/>
                  </a:lnTo>
                  <a:lnTo>
                    <a:pt x="401992" y="15571"/>
                  </a:lnTo>
                  <a:lnTo>
                    <a:pt x="354992" y="3997"/>
                  </a:lnTo>
                  <a:lnTo>
                    <a:pt x="305447" y="0"/>
                  </a:lnTo>
                  <a:close/>
                </a:path>
              </a:pathLst>
            </a:custGeom>
            <a:solidFill>
              <a:srgbClr val="CB6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6651" y="3969381"/>
              <a:ext cx="66708" cy="17566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951610" y="3930483"/>
              <a:ext cx="266700" cy="307340"/>
            </a:xfrm>
            <a:custGeom>
              <a:avLst/>
              <a:gdLst/>
              <a:ahLst/>
              <a:cxnLst/>
              <a:rect l="l" t="t" r="r" b="b"/>
              <a:pathLst>
                <a:path w="266700" h="307339">
                  <a:moveTo>
                    <a:pt x="12466" y="104608"/>
                  </a:moveTo>
                  <a:lnTo>
                    <a:pt x="37243" y="61122"/>
                  </a:lnTo>
                  <a:lnTo>
                    <a:pt x="70554" y="28132"/>
                  </a:lnTo>
                  <a:lnTo>
                    <a:pt x="109441" y="7228"/>
                  </a:lnTo>
                  <a:lnTo>
                    <a:pt x="150946" y="0"/>
                  </a:lnTo>
                  <a:lnTo>
                    <a:pt x="192108" y="8037"/>
                  </a:lnTo>
                  <a:lnTo>
                    <a:pt x="227263" y="30906"/>
                  </a:lnTo>
                  <a:lnTo>
                    <a:pt x="252039" y="64978"/>
                  </a:lnTo>
                  <a:lnTo>
                    <a:pt x="265417" y="107052"/>
                  </a:lnTo>
                  <a:lnTo>
                    <a:pt x="266379" y="153926"/>
                  </a:lnTo>
                  <a:lnTo>
                    <a:pt x="253906" y="202398"/>
                  </a:lnTo>
                  <a:lnTo>
                    <a:pt x="229130" y="245885"/>
                  </a:lnTo>
                  <a:lnTo>
                    <a:pt x="195819" y="278877"/>
                  </a:lnTo>
                  <a:lnTo>
                    <a:pt x="156931" y="299783"/>
                  </a:lnTo>
                  <a:lnTo>
                    <a:pt x="115427" y="307011"/>
                  </a:lnTo>
                  <a:lnTo>
                    <a:pt x="74265" y="298968"/>
                  </a:lnTo>
                  <a:lnTo>
                    <a:pt x="39116" y="276100"/>
                  </a:lnTo>
                  <a:lnTo>
                    <a:pt x="14343" y="242027"/>
                  </a:lnTo>
                  <a:lnTo>
                    <a:pt x="964" y="199954"/>
                  </a:lnTo>
                  <a:lnTo>
                    <a:pt x="0" y="153080"/>
                  </a:lnTo>
                  <a:lnTo>
                    <a:pt x="12466" y="104608"/>
                  </a:lnTo>
                  <a:close/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55906" y="3950178"/>
              <a:ext cx="231140" cy="259715"/>
            </a:xfrm>
            <a:custGeom>
              <a:avLst/>
              <a:gdLst/>
              <a:ahLst/>
              <a:cxnLst/>
              <a:rect l="l" t="t" r="r" b="b"/>
              <a:pathLst>
                <a:path w="231139" h="259714">
                  <a:moveTo>
                    <a:pt x="55270" y="21866"/>
                  </a:moveTo>
                  <a:lnTo>
                    <a:pt x="80638" y="7010"/>
                  </a:lnTo>
                  <a:lnTo>
                    <a:pt x="107708" y="0"/>
                  </a:lnTo>
                  <a:lnTo>
                    <a:pt x="135626" y="509"/>
                  </a:lnTo>
                  <a:lnTo>
                    <a:pt x="163537" y="8213"/>
                  </a:lnTo>
                  <a:lnTo>
                    <a:pt x="200896" y="34515"/>
                  </a:lnTo>
                  <a:lnTo>
                    <a:pt x="223977" y="74333"/>
                  </a:lnTo>
                  <a:lnTo>
                    <a:pt x="230960" y="122356"/>
                  </a:lnTo>
                  <a:lnTo>
                    <a:pt x="220027" y="173275"/>
                  </a:lnTo>
                  <a:lnTo>
                    <a:pt x="192445" y="217451"/>
                  </a:lnTo>
                  <a:lnTo>
                    <a:pt x="154011" y="247083"/>
                  </a:lnTo>
                  <a:lnTo>
                    <a:pt x="109726" y="259620"/>
                  </a:lnTo>
                  <a:lnTo>
                    <a:pt x="64592" y="252510"/>
                  </a:lnTo>
                  <a:lnTo>
                    <a:pt x="43592" y="240719"/>
                  </a:lnTo>
                  <a:lnTo>
                    <a:pt x="25157" y="224089"/>
                  </a:lnTo>
                  <a:lnTo>
                    <a:pt x="10290" y="204081"/>
                  </a:lnTo>
                  <a:lnTo>
                    <a:pt x="0" y="182152"/>
                  </a:lnTo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44150" y="4055735"/>
              <a:ext cx="32384" cy="38100"/>
            </a:xfrm>
            <a:custGeom>
              <a:avLst/>
              <a:gdLst/>
              <a:ahLst/>
              <a:cxnLst/>
              <a:rect l="l" t="t" r="r" b="b"/>
              <a:pathLst>
                <a:path w="32385" h="38100">
                  <a:moveTo>
                    <a:pt x="3568" y="13703"/>
                  </a:moveTo>
                  <a:lnTo>
                    <a:pt x="7137" y="4876"/>
                  </a:lnTo>
                  <a:lnTo>
                    <a:pt x="15633" y="0"/>
                  </a:lnTo>
                  <a:lnTo>
                    <a:pt x="22542" y="2793"/>
                  </a:lnTo>
                  <a:lnTo>
                    <a:pt x="29451" y="5587"/>
                  </a:lnTo>
                  <a:lnTo>
                    <a:pt x="32156" y="15011"/>
                  </a:lnTo>
                  <a:lnTo>
                    <a:pt x="28575" y="23837"/>
                  </a:lnTo>
                  <a:lnTo>
                    <a:pt x="25006" y="32651"/>
                  </a:lnTo>
                  <a:lnTo>
                    <a:pt x="16510" y="37541"/>
                  </a:lnTo>
                  <a:lnTo>
                    <a:pt x="9601" y="34747"/>
                  </a:lnTo>
                  <a:lnTo>
                    <a:pt x="2692" y="31940"/>
                  </a:lnTo>
                  <a:lnTo>
                    <a:pt x="0" y="22529"/>
                  </a:lnTo>
                  <a:lnTo>
                    <a:pt x="3568" y="13703"/>
                  </a:lnTo>
                  <a:close/>
                </a:path>
              </a:pathLst>
            </a:custGeom>
            <a:ln w="7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0658" y="3798187"/>
              <a:ext cx="229825" cy="191771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31470" y="10576"/>
            <a:ext cx="1769745" cy="2344420"/>
          </a:xfrm>
          <a:custGeom>
            <a:avLst/>
            <a:gdLst/>
            <a:ahLst/>
            <a:cxnLst/>
            <a:rect l="l" t="t" r="r" b="b"/>
            <a:pathLst>
              <a:path w="1769745" h="2344420">
                <a:moveTo>
                  <a:pt x="0" y="2344026"/>
                </a:moveTo>
                <a:lnTo>
                  <a:pt x="1769592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855627"/>
            <a:ext cx="1209675" cy="1604645"/>
          </a:xfrm>
          <a:custGeom>
            <a:avLst/>
            <a:gdLst/>
            <a:ahLst/>
            <a:cxnLst/>
            <a:rect l="l" t="t" r="r" b="b"/>
            <a:pathLst>
              <a:path w="1209675" h="1604645">
                <a:moveTo>
                  <a:pt x="0" y="1604036"/>
                </a:moveTo>
                <a:lnTo>
                  <a:pt x="1209225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>
              <a:highlight>
                <a:srgbClr val="FFFF00"/>
              </a:highlight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713882" y="3115615"/>
            <a:ext cx="3430270" cy="2028825"/>
            <a:chOff x="5713882" y="3115615"/>
            <a:chExt cx="3430270" cy="2028825"/>
          </a:xfrm>
        </p:grpSpPr>
        <p:pic>
          <p:nvPicPr>
            <p:cNvPr id="42" name="object 4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882" y="3115615"/>
              <a:ext cx="3430117" cy="202878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99" y="4665561"/>
              <a:ext cx="569556" cy="100203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5" name="object 45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41249262-9963-9368-C823-08F3CBFD8122}"/>
              </a:ext>
            </a:extLst>
          </p:cNvPr>
          <p:cNvGrpSpPr/>
          <p:nvPr/>
        </p:nvGrpSpPr>
        <p:grpSpPr>
          <a:xfrm>
            <a:off x="589175" y="1132069"/>
            <a:ext cx="556181" cy="481965"/>
            <a:chOff x="589175" y="1132069"/>
            <a:chExt cx="556181" cy="481965"/>
          </a:xfrm>
        </p:grpSpPr>
        <p:sp>
          <p:nvSpPr>
            <p:cNvPr id="56" name="object 12">
              <a:extLst>
                <a:ext uri="{FF2B5EF4-FFF2-40B4-BE49-F238E27FC236}">
                  <a16:creationId xmlns:a16="http://schemas.microsoft.com/office/drawing/2014/main" id="{4BBD6E2F-4B47-2568-6AD4-1BD2DFD05697}"/>
                </a:ext>
              </a:extLst>
            </p:cNvPr>
            <p:cNvSpPr/>
            <p:nvPr/>
          </p:nvSpPr>
          <p:spPr>
            <a:xfrm>
              <a:off x="624005" y="1132069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41" y="0"/>
                  </a:moveTo>
                  <a:lnTo>
                    <a:pt x="192223" y="4890"/>
                  </a:lnTo>
                  <a:lnTo>
                    <a:pt x="147034" y="18916"/>
                  </a:lnTo>
                  <a:lnTo>
                    <a:pt x="106141" y="41111"/>
                  </a:lnTo>
                  <a:lnTo>
                    <a:pt x="70511" y="70505"/>
                  </a:lnTo>
                  <a:lnTo>
                    <a:pt x="41115" y="106132"/>
                  </a:lnTo>
                  <a:lnTo>
                    <a:pt x="18918" y="147023"/>
                  </a:lnTo>
                  <a:lnTo>
                    <a:pt x="4891" y="192211"/>
                  </a:lnTo>
                  <a:lnTo>
                    <a:pt x="0" y="240728"/>
                  </a:lnTo>
                  <a:lnTo>
                    <a:pt x="4891" y="289245"/>
                  </a:lnTo>
                  <a:lnTo>
                    <a:pt x="18918" y="334433"/>
                  </a:lnTo>
                  <a:lnTo>
                    <a:pt x="41115" y="375324"/>
                  </a:lnTo>
                  <a:lnTo>
                    <a:pt x="70511" y="410951"/>
                  </a:lnTo>
                  <a:lnTo>
                    <a:pt x="106141" y="440345"/>
                  </a:lnTo>
                  <a:lnTo>
                    <a:pt x="147034" y="462540"/>
                  </a:lnTo>
                  <a:lnTo>
                    <a:pt x="192223" y="476566"/>
                  </a:lnTo>
                  <a:lnTo>
                    <a:pt x="240741" y="481456"/>
                  </a:lnTo>
                  <a:lnTo>
                    <a:pt x="289254" y="476566"/>
                  </a:lnTo>
                  <a:lnTo>
                    <a:pt x="334440" y="462540"/>
                  </a:lnTo>
                  <a:lnTo>
                    <a:pt x="375331" y="440345"/>
                  </a:lnTo>
                  <a:lnTo>
                    <a:pt x="410959" y="410951"/>
                  </a:lnTo>
                  <a:lnTo>
                    <a:pt x="440355" y="375324"/>
                  </a:lnTo>
                  <a:lnTo>
                    <a:pt x="462551" y="334433"/>
                  </a:lnTo>
                  <a:lnTo>
                    <a:pt x="476578" y="289245"/>
                  </a:lnTo>
                  <a:lnTo>
                    <a:pt x="481469" y="240728"/>
                  </a:lnTo>
                  <a:lnTo>
                    <a:pt x="476578" y="192211"/>
                  </a:lnTo>
                  <a:lnTo>
                    <a:pt x="462551" y="147023"/>
                  </a:lnTo>
                  <a:lnTo>
                    <a:pt x="440355" y="106132"/>
                  </a:lnTo>
                  <a:lnTo>
                    <a:pt x="410959" y="70505"/>
                  </a:lnTo>
                  <a:lnTo>
                    <a:pt x="375331" y="41111"/>
                  </a:lnTo>
                  <a:lnTo>
                    <a:pt x="334440" y="18916"/>
                  </a:lnTo>
                  <a:lnTo>
                    <a:pt x="289254" y="4890"/>
                  </a:lnTo>
                  <a:lnTo>
                    <a:pt x="240741" y="0"/>
                  </a:lnTo>
                  <a:close/>
                </a:path>
              </a:pathLst>
            </a:custGeom>
            <a:solidFill>
              <a:srgbClr val="00A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3">
              <a:extLst>
                <a:ext uri="{FF2B5EF4-FFF2-40B4-BE49-F238E27FC236}">
                  <a16:creationId xmlns:a16="http://schemas.microsoft.com/office/drawing/2014/main" id="{08D3B4B7-4911-D122-DA56-9A2F260A4B49}"/>
                </a:ext>
              </a:extLst>
            </p:cNvPr>
            <p:cNvSpPr txBox="1"/>
            <p:nvPr/>
          </p:nvSpPr>
          <p:spPr>
            <a:xfrm>
              <a:off x="589175" y="1216857"/>
              <a:ext cx="556181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5261" y="1875070"/>
            <a:ext cx="4933950" cy="1394460"/>
          </a:xfrm>
          <a:custGeom>
            <a:avLst/>
            <a:gdLst/>
            <a:ahLst/>
            <a:cxnLst/>
            <a:rect l="l" t="t" r="r" b="b"/>
            <a:pathLst>
              <a:path w="4933950" h="1394460">
                <a:moveTo>
                  <a:pt x="4872024" y="0"/>
                </a:moveTo>
                <a:lnTo>
                  <a:pt x="61455" y="0"/>
                </a:lnTo>
                <a:lnTo>
                  <a:pt x="37590" y="4848"/>
                </a:lnTo>
                <a:lnTo>
                  <a:pt x="18049" y="18048"/>
                </a:lnTo>
                <a:lnTo>
                  <a:pt x="4848" y="37585"/>
                </a:lnTo>
                <a:lnTo>
                  <a:pt x="0" y="61442"/>
                </a:lnTo>
                <a:lnTo>
                  <a:pt x="0" y="1332814"/>
                </a:lnTo>
                <a:lnTo>
                  <a:pt x="4848" y="1356673"/>
                </a:lnTo>
                <a:lnTo>
                  <a:pt x="18049" y="1376214"/>
                </a:lnTo>
                <a:lnTo>
                  <a:pt x="37590" y="1389419"/>
                </a:lnTo>
                <a:lnTo>
                  <a:pt x="61455" y="1394269"/>
                </a:lnTo>
                <a:lnTo>
                  <a:pt x="4872024" y="1394269"/>
                </a:lnTo>
                <a:lnTo>
                  <a:pt x="4895889" y="1389419"/>
                </a:lnTo>
                <a:lnTo>
                  <a:pt x="4915430" y="1376214"/>
                </a:lnTo>
                <a:lnTo>
                  <a:pt x="4928631" y="1356673"/>
                </a:lnTo>
                <a:lnTo>
                  <a:pt x="4933480" y="1332814"/>
                </a:lnTo>
                <a:lnTo>
                  <a:pt x="4933480" y="61442"/>
                </a:lnTo>
                <a:lnTo>
                  <a:pt x="4928631" y="37585"/>
                </a:lnTo>
                <a:lnTo>
                  <a:pt x="4915430" y="18048"/>
                </a:lnTo>
                <a:lnTo>
                  <a:pt x="4895889" y="4848"/>
                </a:lnTo>
                <a:lnTo>
                  <a:pt x="4872024" y="0"/>
                </a:lnTo>
                <a:close/>
              </a:path>
            </a:pathLst>
          </a:custGeom>
          <a:solidFill>
            <a:srgbClr val="589BDE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52514" y="2346566"/>
            <a:ext cx="3839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OpenSans-Extrabold"/>
                <a:cs typeface="OpenSans-Extrabold"/>
              </a:rPr>
              <a:t>APLICACIÓN</a:t>
            </a:r>
            <a:r>
              <a:rPr sz="2400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2400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2400" spc="-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2400">
              <a:latin typeface="OpenSans-Semibold"/>
              <a:cs typeface="OpenSans-Semi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95201" y="1072345"/>
            <a:ext cx="1153795" cy="1153795"/>
            <a:chOff x="3995201" y="1072345"/>
            <a:chExt cx="1153795" cy="1153795"/>
          </a:xfrm>
        </p:grpSpPr>
        <p:sp>
          <p:nvSpPr>
            <p:cNvPr id="7" name="object 7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3598" y="1393431"/>
              <a:ext cx="179705" cy="292735"/>
            </a:xfrm>
            <a:custGeom>
              <a:avLst/>
              <a:gdLst/>
              <a:ahLst/>
              <a:cxnLst/>
              <a:rect l="l" t="t" r="r" b="b"/>
              <a:pathLst>
                <a:path w="179704" h="292735">
                  <a:moveTo>
                    <a:pt x="0" y="0"/>
                  </a:moveTo>
                  <a:lnTo>
                    <a:pt x="43611" y="23027"/>
                  </a:lnTo>
                  <a:lnTo>
                    <a:pt x="83586" y="54498"/>
                  </a:lnTo>
                  <a:lnTo>
                    <a:pt x="118591" y="93861"/>
                  </a:lnTo>
                  <a:lnTo>
                    <a:pt x="147294" y="140563"/>
                  </a:lnTo>
                  <a:lnTo>
                    <a:pt x="163180" y="178242"/>
                  </a:lnTo>
                  <a:lnTo>
                    <a:pt x="173709" y="216469"/>
                  </a:lnTo>
                  <a:lnTo>
                    <a:pt x="179025" y="254676"/>
                  </a:lnTo>
                  <a:lnTo>
                    <a:pt x="179273" y="29229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8865" y="1357285"/>
              <a:ext cx="530225" cy="591820"/>
            </a:xfrm>
            <a:custGeom>
              <a:avLst/>
              <a:gdLst/>
              <a:ahLst/>
              <a:cxnLst/>
              <a:rect l="l" t="t" r="r" b="b"/>
              <a:pathLst>
                <a:path w="530225" h="591819">
                  <a:moveTo>
                    <a:pt x="492035" y="182114"/>
                  </a:moveTo>
                  <a:lnTo>
                    <a:pt x="511277" y="228015"/>
                  </a:lnTo>
                  <a:lnTo>
                    <a:pt x="523740" y="274453"/>
                  </a:lnTo>
                  <a:lnTo>
                    <a:pt x="529612" y="320632"/>
                  </a:lnTo>
                  <a:lnTo>
                    <a:pt x="529077" y="365752"/>
                  </a:lnTo>
                  <a:lnTo>
                    <a:pt x="522323" y="409017"/>
                  </a:lnTo>
                  <a:lnTo>
                    <a:pt x="509535" y="449628"/>
                  </a:lnTo>
                  <a:lnTo>
                    <a:pt x="490899" y="486788"/>
                  </a:lnTo>
                  <a:lnTo>
                    <a:pt x="466601" y="519698"/>
                  </a:lnTo>
                  <a:lnTo>
                    <a:pt x="436827" y="547561"/>
                  </a:lnTo>
                  <a:lnTo>
                    <a:pt x="401764" y="569579"/>
                  </a:lnTo>
                  <a:lnTo>
                    <a:pt x="363112" y="584432"/>
                  </a:lnTo>
                  <a:lnTo>
                    <a:pt x="322956" y="591546"/>
                  </a:lnTo>
                  <a:lnTo>
                    <a:pt x="282047" y="591251"/>
                  </a:lnTo>
                  <a:lnTo>
                    <a:pt x="241135" y="583877"/>
                  </a:lnTo>
                  <a:lnTo>
                    <a:pt x="200969" y="569753"/>
                  </a:lnTo>
                  <a:lnTo>
                    <a:pt x="162299" y="549209"/>
                  </a:lnTo>
                  <a:lnTo>
                    <a:pt x="125875" y="522576"/>
                  </a:lnTo>
                  <a:lnTo>
                    <a:pt x="92447" y="490181"/>
                  </a:lnTo>
                  <a:lnTo>
                    <a:pt x="62765" y="452357"/>
                  </a:lnTo>
                  <a:lnTo>
                    <a:pt x="37578" y="409432"/>
                  </a:lnTo>
                  <a:lnTo>
                    <a:pt x="18337" y="363531"/>
                  </a:lnTo>
                  <a:lnTo>
                    <a:pt x="5872" y="317092"/>
                  </a:lnTo>
                  <a:lnTo>
                    <a:pt x="0" y="270914"/>
                  </a:lnTo>
                  <a:lnTo>
                    <a:pt x="533" y="225793"/>
                  </a:lnTo>
                  <a:lnTo>
                    <a:pt x="7286" y="182529"/>
                  </a:lnTo>
                  <a:lnTo>
                    <a:pt x="20073" y="141917"/>
                  </a:lnTo>
                  <a:lnTo>
                    <a:pt x="38709" y="104758"/>
                  </a:lnTo>
                  <a:lnTo>
                    <a:pt x="63008" y="71848"/>
                  </a:lnTo>
                  <a:lnTo>
                    <a:pt x="92783" y="43985"/>
                  </a:lnTo>
                  <a:lnTo>
                    <a:pt x="127850" y="21967"/>
                  </a:lnTo>
                  <a:lnTo>
                    <a:pt x="166499" y="7114"/>
                  </a:lnTo>
                  <a:lnTo>
                    <a:pt x="206651" y="0"/>
                  </a:lnTo>
                  <a:lnTo>
                    <a:pt x="247558" y="294"/>
                  </a:lnTo>
                  <a:lnTo>
                    <a:pt x="288470" y="7669"/>
                  </a:lnTo>
                  <a:lnTo>
                    <a:pt x="328635" y="21793"/>
                  </a:lnTo>
                  <a:lnTo>
                    <a:pt x="367306" y="42336"/>
                  </a:lnTo>
                  <a:lnTo>
                    <a:pt x="403731" y="68970"/>
                  </a:lnTo>
                  <a:lnTo>
                    <a:pt x="437161" y="101364"/>
                  </a:lnTo>
                  <a:lnTo>
                    <a:pt x="466845" y="139189"/>
                  </a:lnTo>
                  <a:lnTo>
                    <a:pt x="492035" y="1821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8141" y="1384801"/>
              <a:ext cx="464820" cy="502284"/>
            </a:xfrm>
            <a:custGeom>
              <a:avLst/>
              <a:gdLst/>
              <a:ahLst/>
              <a:cxnLst/>
              <a:rect l="l" t="t" r="r" b="b"/>
              <a:pathLst>
                <a:path w="464820" h="502285">
                  <a:moveTo>
                    <a:pt x="464313" y="304831"/>
                  </a:moveTo>
                  <a:lnTo>
                    <a:pt x="456685" y="350442"/>
                  </a:lnTo>
                  <a:lnTo>
                    <a:pt x="440100" y="391283"/>
                  </a:lnTo>
                  <a:lnTo>
                    <a:pt x="415369" y="426927"/>
                  </a:lnTo>
                  <a:lnTo>
                    <a:pt x="383301" y="456947"/>
                  </a:lnTo>
                  <a:lnTo>
                    <a:pt x="344705" y="480917"/>
                  </a:lnTo>
                  <a:lnTo>
                    <a:pt x="302170" y="496354"/>
                  </a:lnTo>
                  <a:lnTo>
                    <a:pt x="258027" y="501684"/>
                  </a:lnTo>
                  <a:lnTo>
                    <a:pt x="213542" y="497432"/>
                  </a:lnTo>
                  <a:lnTo>
                    <a:pt x="169980" y="484122"/>
                  </a:lnTo>
                  <a:lnTo>
                    <a:pt x="128603" y="462276"/>
                  </a:lnTo>
                  <a:lnTo>
                    <a:pt x="90678" y="432420"/>
                  </a:lnTo>
                  <a:lnTo>
                    <a:pt x="57469" y="395075"/>
                  </a:lnTo>
                  <a:lnTo>
                    <a:pt x="30240" y="350767"/>
                  </a:lnTo>
                  <a:lnTo>
                    <a:pt x="11112" y="302402"/>
                  </a:lnTo>
                  <a:lnTo>
                    <a:pt x="1145" y="253429"/>
                  </a:lnTo>
                  <a:lnTo>
                    <a:pt x="0" y="205175"/>
                  </a:lnTo>
                  <a:lnTo>
                    <a:pt x="7335" y="158965"/>
                  </a:lnTo>
                  <a:lnTo>
                    <a:pt x="22813" y="116125"/>
                  </a:lnTo>
                  <a:lnTo>
                    <a:pt x="46092" y="77979"/>
                  </a:lnTo>
                  <a:lnTo>
                    <a:pt x="76833" y="45854"/>
                  </a:lnTo>
                  <a:lnTo>
                    <a:pt x="114695" y="21075"/>
                  </a:lnTo>
                  <a:lnTo>
                    <a:pt x="159032" y="5544"/>
                  </a:lnTo>
                  <a:lnTo>
                    <a:pt x="207138" y="0"/>
                  </a:lnTo>
                  <a:lnTo>
                    <a:pt x="255587" y="4037"/>
                  </a:lnTo>
                  <a:lnTo>
                    <a:pt x="300953" y="17252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5347" y="1590671"/>
              <a:ext cx="67785" cy="7728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5" name="object 15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064" y="2414158"/>
            <a:ext cx="2458935" cy="257860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072573" y="857363"/>
            <a:ext cx="998855" cy="59690"/>
            <a:chOff x="4072839" y="875411"/>
            <a:chExt cx="998855" cy="59690"/>
          </a:xfrm>
        </p:grpSpPr>
        <p:sp>
          <p:nvSpPr>
            <p:cNvPr id="3" name="object 3"/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0665" y="1419923"/>
            <a:ext cx="1638935" cy="1527810"/>
            <a:chOff x="190665" y="1419923"/>
            <a:chExt cx="1638935" cy="1527810"/>
          </a:xfrm>
        </p:grpSpPr>
        <p:sp>
          <p:nvSpPr>
            <p:cNvPr id="7" name="object 7"/>
            <p:cNvSpPr/>
            <p:nvPr/>
          </p:nvSpPr>
          <p:spPr>
            <a:xfrm>
              <a:off x="305601" y="1424034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>
                  <a:moveTo>
                    <a:pt x="761834" y="0"/>
                  </a:moveTo>
                  <a:lnTo>
                    <a:pt x="713655" y="1498"/>
                  </a:lnTo>
                  <a:lnTo>
                    <a:pt x="666271" y="5935"/>
                  </a:lnTo>
                  <a:lnTo>
                    <a:pt x="619773" y="13221"/>
                  </a:lnTo>
                  <a:lnTo>
                    <a:pt x="574250" y="23267"/>
                  </a:lnTo>
                  <a:lnTo>
                    <a:pt x="529791" y="35982"/>
                  </a:lnTo>
                  <a:lnTo>
                    <a:pt x="486486" y="51280"/>
                  </a:lnTo>
                  <a:lnTo>
                    <a:pt x="444423" y="69068"/>
                  </a:lnTo>
                  <a:lnTo>
                    <a:pt x="403691" y="89260"/>
                  </a:lnTo>
                  <a:lnTo>
                    <a:pt x="364381" y="111765"/>
                  </a:lnTo>
                  <a:lnTo>
                    <a:pt x="326581" y="136495"/>
                  </a:lnTo>
                  <a:lnTo>
                    <a:pt x="290381" y="163359"/>
                  </a:lnTo>
                  <a:lnTo>
                    <a:pt x="255869" y="192269"/>
                  </a:lnTo>
                  <a:lnTo>
                    <a:pt x="223135" y="223135"/>
                  </a:lnTo>
                  <a:lnTo>
                    <a:pt x="192269" y="255869"/>
                  </a:lnTo>
                  <a:lnTo>
                    <a:pt x="163359" y="290381"/>
                  </a:lnTo>
                  <a:lnTo>
                    <a:pt x="136495" y="326581"/>
                  </a:lnTo>
                  <a:lnTo>
                    <a:pt x="111765" y="364381"/>
                  </a:lnTo>
                  <a:lnTo>
                    <a:pt x="89260" y="403691"/>
                  </a:lnTo>
                  <a:lnTo>
                    <a:pt x="69068" y="444423"/>
                  </a:lnTo>
                  <a:lnTo>
                    <a:pt x="51280" y="486486"/>
                  </a:lnTo>
                  <a:lnTo>
                    <a:pt x="35982" y="529791"/>
                  </a:lnTo>
                  <a:lnTo>
                    <a:pt x="23267" y="574250"/>
                  </a:lnTo>
                  <a:lnTo>
                    <a:pt x="13221" y="619773"/>
                  </a:lnTo>
                  <a:lnTo>
                    <a:pt x="5935" y="666271"/>
                  </a:lnTo>
                  <a:lnTo>
                    <a:pt x="1498" y="713655"/>
                  </a:lnTo>
                  <a:lnTo>
                    <a:pt x="0" y="761834"/>
                  </a:lnTo>
                  <a:lnTo>
                    <a:pt x="1498" y="810014"/>
                  </a:lnTo>
                  <a:lnTo>
                    <a:pt x="5935" y="857398"/>
                  </a:lnTo>
                  <a:lnTo>
                    <a:pt x="13221" y="903895"/>
                  </a:lnTo>
                  <a:lnTo>
                    <a:pt x="23267" y="949418"/>
                  </a:lnTo>
                  <a:lnTo>
                    <a:pt x="35982" y="993877"/>
                  </a:lnTo>
                  <a:lnTo>
                    <a:pt x="51280" y="1037183"/>
                  </a:lnTo>
                  <a:lnTo>
                    <a:pt x="69068" y="1079246"/>
                  </a:lnTo>
                  <a:lnTo>
                    <a:pt x="89260" y="1119977"/>
                  </a:lnTo>
                  <a:lnTo>
                    <a:pt x="111765" y="1159288"/>
                  </a:lnTo>
                  <a:lnTo>
                    <a:pt x="136495" y="1197088"/>
                  </a:lnTo>
                  <a:lnTo>
                    <a:pt x="163359" y="1233288"/>
                  </a:lnTo>
                  <a:lnTo>
                    <a:pt x="192269" y="1267800"/>
                  </a:lnTo>
                  <a:lnTo>
                    <a:pt x="223135" y="1300533"/>
                  </a:lnTo>
                  <a:lnTo>
                    <a:pt x="255869" y="1331400"/>
                  </a:lnTo>
                  <a:lnTo>
                    <a:pt x="290381" y="1360310"/>
                  </a:lnTo>
                  <a:lnTo>
                    <a:pt x="326581" y="1387174"/>
                  </a:lnTo>
                  <a:lnTo>
                    <a:pt x="364381" y="1411904"/>
                  </a:lnTo>
                  <a:lnTo>
                    <a:pt x="403691" y="1434409"/>
                  </a:lnTo>
                  <a:lnTo>
                    <a:pt x="444423" y="1454600"/>
                  </a:lnTo>
                  <a:lnTo>
                    <a:pt x="486486" y="1472389"/>
                  </a:lnTo>
                  <a:lnTo>
                    <a:pt x="529791" y="1487686"/>
                  </a:lnTo>
                  <a:lnTo>
                    <a:pt x="574250" y="1500402"/>
                  </a:lnTo>
                  <a:lnTo>
                    <a:pt x="619773" y="1510448"/>
                  </a:lnTo>
                  <a:lnTo>
                    <a:pt x="666271" y="1517734"/>
                  </a:lnTo>
                  <a:lnTo>
                    <a:pt x="713655" y="1522170"/>
                  </a:lnTo>
                  <a:lnTo>
                    <a:pt x="761834" y="1523669"/>
                  </a:lnTo>
                  <a:lnTo>
                    <a:pt x="810014" y="1522170"/>
                  </a:lnTo>
                  <a:lnTo>
                    <a:pt x="857398" y="1517734"/>
                  </a:lnTo>
                  <a:lnTo>
                    <a:pt x="903895" y="1510448"/>
                  </a:lnTo>
                  <a:lnTo>
                    <a:pt x="949418" y="1500402"/>
                  </a:lnTo>
                  <a:lnTo>
                    <a:pt x="993877" y="1487686"/>
                  </a:lnTo>
                  <a:lnTo>
                    <a:pt x="1037183" y="1472389"/>
                  </a:lnTo>
                  <a:lnTo>
                    <a:pt x="1079246" y="1454600"/>
                  </a:lnTo>
                  <a:lnTo>
                    <a:pt x="1119977" y="1434409"/>
                  </a:lnTo>
                  <a:lnTo>
                    <a:pt x="1159288" y="1411904"/>
                  </a:lnTo>
                  <a:lnTo>
                    <a:pt x="1197088" y="1387174"/>
                  </a:lnTo>
                  <a:lnTo>
                    <a:pt x="1233288" y="1360310"/>
                  </a:lnTo>
                  <a:lnTo>
                    <a:pt x="1267800" y="1331400"/>
                  </a:lnTo>
                  <a:lnTo>
                    <a:pt x="1300533" y="1300533"/>
                  </a:lnTo>
                  <a:lnTo>
                    <a:pt x="1331400" y="1267800"/>
                  </a:lnTo>
                  <a:lnTo>
                    <a:pt x="1360310" y="1233288"/>
                  </a:lnTo>
                  <a:lnTo>
                    <a:pt x="1387174" y="1197088"/>
                  </a:lnTo>
                  <a:lnTo>
                    <a:pt x="1411904" y="1159288"/>
                  </a:lnTo>
                  <a:lnTo>
                    <a:pt x="1434409" y="1119977"/>
                  </a:lnTo>
                  <a:lnTo>
                    <a:pt x="1454600" y="1079246"/>
                  </a:lnTo>
                  <a:lnTo>
                    <a:pt x="1472389" y="1037183"/>
                  </a:lnTo>
                  <a:lnTo>
                    <a:pt x="1487686" y="993877"/>
                  </a:lnTo>
                  <a:lnTo>
                    <a:pt x="1500402" y="949418"/>
                  </a:lnTo>
                  <a:lnTo>
                    <a:pt x="1510448" y="903895"/>
                  </a:lnTo>
                  <a:lnTo>
                    <a:pt x="1517734" y="857398"/>
                  </a:lnTo>
                  <a:lnTo>
                    <a:pt x="1522170" y="810014"/>
                  </a:lnTo>
                  <a:lnTo>
                    <a:pt x="1523669" y="761834"/>
                  </a:lnTo>
                  <a:lnTo>
                    <a:pt x="1522170" y="713655"/>
                  </a:lnTo>
                  <a:lnTo>
                    <a:pt x="1517734" y="666271"/>
                  </a:lnTo>
                  <a:lnTo>
                    <a:pt x="1510448" y="619773"/>
                  </a:lnTo>
                  <a:lnTo>
                    <a:pt x="1500402" y="574250"/>
                  </a:lnTo>
                  <a:lnTo>
                    <a:pt x="1487686" y="529791"/>
                  </a:lnTo>
                  <a:lnTo>
                    <a:pt x="1472389" y="486486"/>
                  </a:lnTo>
                  <a:lnTo>
                    <a:pt x="1454600" y="444423"/>
                  </a:lnTo>
                  <a:lnTo>
                    <a:pt x="1434409" y="403691"/>
                  </a:lnTo>
                  <a:lnTo>
                    <a:pt x="1411904" y="364381"/>
                  </a:lnTo>
                  <a:lnTo>
                    <a:pt x="1387174" y="326581"/>
                  </a:lnTo>
                  <a:lnTo>
                    <a:pt x="1360310" y="290381"/>
                  </a:lnTo>
                  <a:lnTo>
                    <a:pt x="1331400" y="255869"/>
                  </a:lnTo>
                  <a:lnTo>
                    <a:pt x="1300533" y="223135"/>
                  </a:lnTo>
                  <a:lnTo>
                    <a:pt x="1267800" y="192269"/>
                  </a:lnTo>
                  <a:lnTo>
                    <a:pt x="1233288" y="163359"/>
                  </a:lnTo>
                  <a:lnTo>
                    <a:pt x="1197088" y="136495"/>
                  </a:lnTo>
                  <a:lnTo>
                    <a:pt x="1159288" y="111765"/>
                  </a:lnTo>
                  <a:lnTo>
                    <a:pt x="1119977" y="89260"/>
                  </a:lnTo>
                  <a:lnTo>
                    <a:pt x="1079246" y="69068"/>
                  </a:lnTo>
                  <a:lnTo>
                    <a:pt x="1037183" y="51280"/>
                  </a:lnTo>
                  <a:lnTo>
                    <a:pt x="993877" y="35982"/>
                  </a:lnTo>
                  <a:lnTo>
                    <a:pt x="949418" y="23267"/>
                  </a:lnTo>
                  <a:lnTo>
                    <a:pt x="903895" y="13221"/>
                  </a:lnTo>
                  <a:lnTo>
                    <a:pt x="857398" y="5935"/>
                  </a:lnTo>
                  <a:lnTo>
                    <a:pt x="810014" y="1498"/>
                  </a:lnTo>
                  <a:lnTo>
                    <a:pt x="761834" y="0"/>
                  </a:lnTo>
                  <a:close/>
                </a:path>
              </a:pathLst>
            </a:custGeom>
            <a:solidFill>
              <a:srgbClr val="E9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665" y="1818805"/>
              <a:ext cx="1166328" cy="7890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252" y="1419923"/>
              <a:ext cx="926540" cy="1389634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B3777FF-8449-9B20-56A4-04863EBDEA4A}"/>
              </a:ext>
            </a:extLst>
          </p:cNvPr>
          <p:cNvGrpSpPr/>
          <p:nvPr/>
        </p:nvGrpSpPr>
        <p:grpSpPr>
          <a:xfrm>
            <a:off x="3378296" y="1318314"/>
            <a:ext cx="3102759" cy="1130499"/>
            <a:chOff x="3378296" y="1318314"/>
            <a:chExt cx="3102759" cy="1130499"/>
          </a:xfrm>
        </p:grpSpPr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1517" y="1335189"/>
              <a:ext cx="101358" cy="1113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78296" y="1587738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78445" y="1318314"/>
              <a:ext cx="3102610" cy="269875"/>
            </a:xfrm>
            <a:custGeom>
              <a:avLst/>
              <a:gdLst/>
              <a:ahLst/>
              <a:cxnLst/>
              <a:rect l="l" t="t" r="r" b="b"/>
              <a:pathLst>
                <a:path w="3102610" h="269875">
                  <a:moveTo>
                    <a:pt x="3013151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3013151" y="269430"/>
                  </a:lnTo>
                  <a:lnTo>
                    <a:pt x="3102076" y="134708"/>
                  </a:lnTo>
                  <a:lnTo>
                    <a:pt x="3013151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29" y="1720758"/>
            <a:ext cx="128409" cy="12842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511559" y="980647"/>
            <a:ext cx="1621790" cy="3797300"/>
            <a:chOff x="1511559" y="980647"/>
            <a:chExt cx="1621790" cy="3797300"/>
          </a:xfrm>
        </p:grpSpPr>
        <p:pic>
          <p:nvPicPr>
            <p:cNvPr id="16" name="object 1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6619" y="980647"/>
              <a:ext cx="1076691" cy="37973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16321" y="2133477"/>
              <a:ext cx="692785" cy="2003425"/>
            </a:xfrm>
            <a:custGeom>
              <a:avLst/>
              <a:gdLst/>
              <a:ahLst/>
              <a:cxnLst/>
              <a:rect l="l" t="t" r="r" b="b"/>
              <a:pathLst>
                <a:path w="692785" h="2003425">
                  <a:moveTo>
                    <a:pt x="0" y="2003234"/>
                  </a:moveTo>
                  <a:lnTo>
                    <a:pt x="692619" y="0"/>
                  </a:lnTo>
                </a:path>
              </a:pathLst>
            </a:custGeom>
            <a:ln w="9524">
              <a:solidFill>
                <a:srgbClr val="3EA79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6321" y="2156000"/>
              <a:ext cx="1470025" cy="1976755"/>
            </a:xfrm>
            <a:custGeom>
              <a:avLst/>
              <a:gdLst/>
              <a:ahLst/>
              <a:cxnLst/>
              <a:rect l="l" t="t" r="r" b="b"/>
              <a:pathLst>
                <a:path w="1470025" h="1976754">
                  <a:moveTo>
                    <a:pt x="0" y="1976488"/>
                  </a:moveTo>
                  <a:lnTo>
                    <a:pt x="1469694" y="0"/>
                  </a:lnTo>
                </a:path>
              </a:pathLst>
            </a:custGeom>
            <a:ln w="9525">
              <a:solidFill>
                <a:srgbClr val="3EA79C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6062" y="4008332"/>
            <a:ext cx="9874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85564"/>
                </a:solidFill>
                <a:latin typeface="Open Sans"/>
                <a:cs typeface="Open Sans"/>
              </a:rPr>
              <a:t>ZONA</a:t>
            </a:r>
            <a:r>
              <a:rPr sz="7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700" b="1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700" b="1" spc="-10" dirty="0">
                <a:solidFill>
                  <a:srgbClr val="485564"/>
                </a:solidFill>
                <a:latin typeface="Open Sans"/>
                <a:cs typeface="Open Sans"/>
              </a:rPr>
              <a:t> APLICACIÓN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4581" y="4131842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75" y="0"/>
                </a:lnTo>
              </a:path>
            </a:pathLst>
          </a:custGeom>
          <a:ln w="9525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34423" y="4621890"/>
            <a:ext cx="80835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85564"/>
                </a:solidFill>
                <a:uFill>
                  <a:solidFill>
                    <a:srgbClr val="3EA79C"/>
                  </a:solidFill>
                </a:uFill>
                <a:latin typeface="Open Sans"/>
                <a:cs typeface="Open Sans"/>
              </a:rPr>
              <a:t>LIMPIAR LA </a:t>
            </a:r>
            <a:r>
              <a:rPr sz="700" b="1" spc="-20" dirty="0">
                <a:solidFill>
                  <a:srgbClr val="485564"/>
                </a:solidFill>
                <a:uFill>
                  <a:solidFill>
                    <a:srgbClr val="3EA79C"/>
                  </a:solidFill>
                </a:uFill>
                <a:latin typeface="Open Sans"/>
                <a:cs typeface="Open Sans"/>
              </a:rPr>
              <a:t>ZONA</a:t>
            </a:r>
            <a:endParaRPr sz="700" dirty="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01412" y="2685316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1803400" h="1803400">
                <a:moveTo>
                  <a:pt x="901446" y="0"/>
                </a:moveTo>
                <a:lnTo>
                  <a:pt x="853571" y="1249"/>
                </a:lnTo>
                <a:lnTo>
                  <a:pt x="806347" y="4956"/>
                </a:lnTo>
                <a:lnTo>
                  <a:pt x="759836" y="11058"/>
                </a:lnTo>
                <a:lnTo>
                  <a:pt x="714101" y="19494"/>
                </a:lnTo>
                <a:lnTo>
                  <a:pt x="669203" y="30199"/>
                </a:lnTo>
                <a:lnTo>
                  <a:pt x="625206" y="43114"/>
                </a:lnTo>
                <a:lnTo>
                  <a:pt x="582170" y="58174"/>
                </a:lnTo>
                <a:lnTo>
                  <a:pt x="540160" y="75318"/>
                </a:lnTo>
                <a:lnTo>
                  <a:pt x="499236" y="94483"/>
                </a:lnTo>
                <a:lnTo>
                  <a:pt x="459461" y="115608"/>
                </a:lnTo>
                <a:lnTo>
                  <a:pt x="420898" y="138629"/>
                </a:lnTo>
                <a:lnTo>
                  <a:pt x="383609" y="163485"/>
                </a:lnTo>
                <a:lnTo>
                  <a:pt x="347656" y="190113"/>
                </a:lnTo>
                <a:lnTo>
                  <a:pt x="313101" y="218451"/>
                </a:lnTo>
                <a:lnTo>
                  <a:pt x="280007" y="248437"/>
                </a:lnTo>
                <a:lnTo>
                  <a:pt x="248437" y="280007"/>
                </a:lnTo>
                <a:lnTo>
                  <a:pt x="218451" y="313101"/>
                </a:lnTo>
                <a:lnTo>
                  <a:pt x="190113" y="347656"/>
                </a:lnTo>
                <a:lnTo>
                  <a:pt x="163485" y="383609"/>
                </a:lnTo>
                <a:lnTo>
                  <a:pt x="138629" y="420898"/>
                </a:lnTo>
                <a:lnTo>
                  <a:pt x="115608" y="459461"/>
                </a:lnTo>
                <a:lnTo>
                  <a:pt x="94483" y="499236"/>
                </a:lnTo>
                <a:lnTo>
                  <a:pt x="75318" y="540160"/>
                </a:lnTo>
                <a:lnTo>
                  <a:pt x="58174" y="582170"/>
                </a:lnTo>
                <a:lnTo>
                  <a:pt x="43114" y="625206"/>
                </a:lnTo>
                <a:lnTo>
                  <a:pt x="30199" y="669203"/>
                </a:lnTo>
                <a:lnTo>
                  <a:pt x="19494" y="714101"/>
                </a:lnTo>
                <a:lnTo>
                  <a:pt x="11058" y="759836"/>
                </a:lnTo>
                <a:lnTo>
                  <a:pt x="4956" y="806347"/>
                </a:lnTo>
                <a:lnTo>
                  <a:pt x="1249" y="853571"/>
                </a:lnTo>
                <a:lnTo>
                  <a:pt x="0" y="901446"/>
                </a:lnTo>
                <a:lnTo>
                  <a:pt x="1249" y="949320"/>
                </a:lnTo>
                <a:lnTo>
                  <a:pt x="4956" y="996544"/>
                </a:lnTo>
                <a:lnTo>
                  <a:pt x="11058" y="1043055"/>
                </a:lnTo>
                <a:lnTo>
                  <a:pt x="19494" y="1088790"/>
                </a:lnTo>
                <a:lnTo>
                  <a:pt x="30199" y="1133688"/>
                </a:lnTo>
                <a:lnTo>
                  <a:pt x="43114" y="1177685"/>
                </a:lnTo>
                <a:lnTo>
                  <a:pt x="58174" y="1220721"/>
                </a:lnTo>
                <a:lnTo>
                  <a:pt x="75318" y="1262731"/>
                </a:lnTo>
                <a:lnTo>
                  <a:pt x="94483" y="1303655"/>
                </a:lnTo>
                <a:lnTo>
                  <a:pt x="115608" y="1343430"/>
                </a:lnTo>
                <a:lnTo>
                  <a:pt x="138629" y="1381993"/>
                </a:lnTo>
                <a:lnTo>
                  <a:pt x="163485" y="1419282"/>
                </a:lnTo>
                <a:lnTo>
                  <a:pt x="190113" y="1455235"/>
                </a:lnTo>
                <a:lnTo>
                  <a:pt x="218451" y="1489790"/>
                </a:lnTo>
                <a:lnTo>
                  <a:pt x="248437" y="1522884"/>
                </a:lnTo>
                <a:lnTo>
                  <a:pt x="280007" y="1554454"/>
                </a:lnTo>
                <a:lnTo>
                  <a:pt x="313101" y="1584440"/>
                </a:lnTo>
                <a:lnTo>
                  <a:pt x="347656" y="1612778"/>
                </a:lnTo>
                <a:lnTo>
                  <a:pt x="383609" y="1639406"/>
                </a:lnTo>
                <a:lnTo>
                  <a:pt x="420898" y="1664262"/>
                </a:lnTo>
                <a:lnTo>
                  <a:pt x="459461" y="1687283"/>
                </a:lnTo>
                <a:lnTo>
                  <a:pt x="499236" y="1708408"/>
                </a:lnTo>
                <a:lnTo>
                  <a:pt x="540160" y="1727573"/>
                </a:lnTo>
                <a:lnTo>
                  <a:pt x="582170" y="1744717"/>
                </a:lnTo>
                <a:lnTo>
                  <a:pt x="625206" y="1759777"/>
                </a:lnTo>
                <a:lnTo>
                  <a:pt x="669203" y="1772692"/>
                </a:lnTo>
                <a:lnTo>
                  <a:pt x="714101" y="1783397"/>
                </a:lnTo>
                <a:lnTo>
                  <a:pt x="759836" y="1791833"/>
                </a:lnTo>
                <a:lnTo>
                  <a:pt x="806347" y="1797935"/>
                </a:lnTo>
                <a:lnTo>
                  <a:pt x="853571" y="1801642"/>
                </a:lnTo>
                <a:lnTo>
                  <a:pt x="901446" y="1802892"/>
                </a:lnTo>
                <a:lnTo>
                  <a:pt x="949320" y="1801642"/>
                </a:lnTo>
                <a:lnTo>
                  <a:pt x="996544" y="1797935"/>
                </a:lnTo>
                <a:lnTo>
                  <a:pt x="1043055" y="1791833"/>
                </a:lnTo>
                <a:lnTo>
                  <a:pt x="1088790" y="1783397"/>
                </a:lnTo>
                <a:lnTo>
                  <a:pt x="1133688" y="1772692"/>
                </a:lnTo>
                <a:lnTo>
                  <a:pt x="1177685" y="1759777"/>
                </a:lnTo>
                <a:lnTo>
                  <a:pt x="1220721" y="1744717"/>
                </a:lnTo>
                <a:lnTo>
                  <a:pt x="1262731" y="1727573"/>
                </a:lnTo>
                <a:lnTo>
                  <a:pt x="1303655" y="1708408"/>
                </a:lnTo>
                <a:lnTo>
                  <a:pt x="1343430" y="1687283"/>
                </a:lnTo>
                <a:lnTo>
                  <a:pt x="1381993" y="1664262"/>
                </a:lnTo>
                <a:lnTo>
                  <a:pt x="1419282" y="1639406"/>
                </a:lnTo>
                <a:lnTo>
                  <a:pt x="1455235" y="1612778"/>
                </a:lnTo>
                <a:lnTo>
                  <a:pt x="1489790" y="1584440"/>
                </a:lnTo>
                <a:lnTo>
                  <a:pt x="1522884" y="1554454"/>
                </a:lnTo>
                <a:lnTo>
                  <a:pt x="1554454" y="1522884"/>
                </a:lnTo>
                <a:lnTo>
                  <a:pt x="1584440" y="1489790"/>
                </a:lnTo>
                <a:lnTo>
                  <a:pt x="1612778" y="1455235"/>
                </a:lnTo>
                <a:lnTo>
                  <a:pt x="1639406" y="1419282"/>
                </a:lnTo>
                <a:lnTo>
                  <a:pt x="1664262" y="1381993"/>
                </a:lnTo>
                <a:lnTo>
                  <a:pt x="1687283" y="1343430"/>
                </a:lnTo>
                <a:lnTo>
                  <a:pt x="1708408" y="1303655"/>
                </a:lnTo>
                <a:lnTo>
                  <a:pt x="1727573" y="1262731"/>
                </a:lnTo>
                <a:lnTo>
                  <a:pt x="1744717" y="1220721"/>
                </a:lnTo>
                <a:lnTo>
                  <a:pt x="1759777" y="1177685"/>
                </a:lnTo>
                <a:lnTo>
                  <a:pt x="1772692" y="1133688"/>
                </a:lnTo>
                <a:lnTo>
                  <a:pt x="1783397" y="1088790"/>
                </a:lnTo>
                <a:lnTo>
                  <a:pt x="1791833" y="1043055"/>
                </a:lnTo>
                <a:lnTo>
                  <a:pt x="1797935" y="996544"/>
                </a:lnTo>
                <a:lnTo>
                  <a:pt x="1801642" y="949320"/>
                </a:lnTo>
                <a:lnTo>
                  <a:pt x="1802892" y="901446"/>
                </a:lnTo>
                <a:lnTo>
                  <a:pt x="1801642" y="853571"/>
                </a:lnTo>
                <a:lnTo>
                  <a:pt x="1797935" y="806347"/>
                </a:lnTo>
                <a:lnTo>
                  <a:pt x="1791833" y="759836"/>
                </a:lnTo>
                <a:lnTo>
                  <a:pt x="1783397" y="714101"/>
                </a:lnTo>
                <a:lnTo>
                  <a:pt x="1772692" y="669203"/>
                </a:lnTo>
                <a:lnTo>
                  <a:pt x="1759777" y="625206"/>
                </a:lnTo>
                <a:lnTo>
                  <a:pt x="1744717" y="582170"/>
                </a:lnTo>
                <a:lnTo>
                  <a:pt x="1727573" y="540160"/>
                </a:lnTo>
                <a:lnTo>
                  <a:pt x="1708408" y="499236"/>
                </a:lnTo>
                <a:lnTo>
                  <a:pt x="1687283" y="459461"/>
                </a:lnTo>
                <a:lnTo>
                  <a:pt x="1664262" y="420898"/>
                </a:lnTo>
                <a:lnTo>
                  <a:pt x="1639406" y="383609"/>
                </a:lnTo>
                <a:lnTo>
                  <a:pt x="1612778" y="347656"/>
                </a:lnTo>
                <a:lnTo>
                  <a:pt x="1584440" y="313101"/>
                </a:lnTo>
                <a:lnTo>
                  <a:pt x="1554454" y="280007"/>
                </a:lnTo>
                <a:lnTo>
                  <a:pt x="1522884" y="248437"/>
                </a:lnTo>
                <a:lnTo>
                  <a:pt x="1489790" y="218451"/>
                </a:lnTo>
                <a:lnTo>
                  <a:pt x="1455235" y="190113"/>
                </a:lnTo>
                <a:lnTo>
                  <a:pt x="1419282" y="163485"/>
                </a:lnTo>
                <a:lnTo>
                  <a:pt x="1381993" y="138629"/>
                </a:lnTo>
                <a:lnTo>
                  <a:pt x="1343430" y="115608"/>
                </a:lnTo>
                <a:lnTo>
                  <a:pt x="1303655" y="94483"/>
                </a:lnTo>
                <a:lnTo>
                  <a:pt x="1262731" y="75318"/>
                </a:lnTo>
                <a:lnTo>
                  <a:pt x="1220721" y="58174"/>
                </a:lnTo>
                <a:lnTo>
                  <a:pt x="1177685" y="43114"/>
                </a:lnTo>
                <a:lnTo>
                  <a:pt x="1133688" y="30199"/>
                </a:lnTo>
                <a:lnTo>
                  <a:pt x="1088790" y="19494"/>
                </a:lnTo>
                <a:lnTo>
                  <a:pt x="1043055" y="11058"/>
                </a:lnTo>
                <a:lnTo>
                  <a:pt x="996544" y="4956"/>
                </a:lnTo>
                <a:lnTo>
                  <a:pt x="949320" y="1249"/>
                </a:lnTo>
                <a:lnTo>
                  <a:pt x="901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1412" y="2685316"/>
            <a:ext cx="1803400" cy="1803400"/>
          </a:xfrm>
          <a:custGeom>
            <a:avLst/>
            <a:gdLst/>
            <a:ahLst/>
            <a:cxnLst/>
            <a:rect l="l" t="t" r="r" b="b"/>
            <a:pathLst>
              <a:path w="1803400" h="1803400">
                <a:moveTo>
                  <a:pt x="1802892" y="901446"/>
                </a:moveTo>
                <a:lnTo>
                  <a:pt x="1801642" y="949320"/>
                </a:lnTo>
                <a:lnTo>
                  <a:pt x="1797935" y="996544"/>
                </a:lnTo>
                <a:lnTo>
                  <a:pt x="1791833" y="1043055"/>
                </a:lnTo>
                <a:lnTo>
                  <a:pt x="1783397" y="1088790"/>
                </a:lnTo>
                <a:lnTo>
                  <a:pt x="1772692" y="1133688"/>
                </a:lnTo>
                <a:lnTo>
                  <a:pt x="1759777" y="1177685"/>
                </a:lnTo>
                <a:lnTo>
                  <a:pt x="1744717" y="1220721"/>
                </a:lnTo>
                <a:lnTo>
                  <a:pt x="1727573" y="1262731"/>
                </a:lnTo>
                <a:lnTo>
                  <a:pt x="1708408" y="1303655"/>
                </a:lnTo>
                <a:lnTo>
                  <a:pt x="1687283" y="1343430"/>
                </a:lnTo>
                <a:lnTo>
                  <a:pt x="1664262" y="1381993"/>
                </a:lnTo>
                <a:lnTo>
                  <a:pt x="1639406" y="1419282"/>
                </a:lnTo>
                <a:lnTo>
                  <a:pt x="1612778" y="1455235"/>
                </a:lnTo>
                <a:lnTo>
                  <a:pt x="1584440" y="1489790"/>
                </a:lnTo>
                <a:lnTo>
                  <a:pt x="1554454" y="1522884"/>
                </a:lnTo>
                <a:lnTo>
                  <a:pt x="1522884" y="1554454"/>
                </a:lnTo>
                <a:lnTo>
                  <a:pt x="1489790" y="1584440"/>
                </a:lnTo>
                <a:lnTo>
                  <a:pt x="1455235" y="1612778"/>
                </a:lnTo>
                <a:lnTo>
                  <a:pt x="1419282" y="1639406"/>
                </a:lnTo>
                <a:lnTo>
                  <a:pt x="1381993" y="1664262"/>
                </a:lnTo>
                <a:lnTo>
                  <a:pt x="1343430" y="1687283"/>
                </a:lnTo>
                <a:lnTo>
                  <a:pt x="1303655" y="1708408"/>
                </a:lnTo>
                <a:lnTo>
                  <a:pt x="1262731" y="1727573"/>
                </a:lnTo>
                <a:lnTo>
                  <a:pt x="1220721" y="1744717"/>
                </a:lnTo>
                <a:lnTo>
                  <a:pt x="1177685" y="1759777"/>
                </a:lnTo>
                <a:lnTo>
                  <a:pt x="1133688" y="1772692"/>
                </a:lnTo>
                <a:lnTo>
                  <a:pt x="1088790" y="1783397"/>
                </a:lnTo>
                <a:lnTo>
                  <a:pt x="1043055" y="1791833"/>
                </a:lnTo>
                <a:lnTo>
                  <a:pt x="996544" y="1797935"/>
                </a:lnTo>
                <a:lnTo>
                  <a:pt x="949320" y="1801642"/>
                </a:lnTo>
                <a:lnTo>
                  <a:pt x="901446" y="1802892"/>
                </a:lnTo>
                <a:lnTo>
                  <a:pt x="853571" y="1801642"/>
                </a:lnTo>
                <a:lnTo>
                  <a:pt x="806347" y="1797935"/>
                </a:lnTo>
                <a:lnTo>
                  <a:pt x="759836" y="1791833"/>
                </a:lnTo>
                <a:lnTo>
                  <a:pt x="714101" y="1783397"/>
                </a:lnTo>
                <a:lnTo>
                  <a:pt x="669203" y="1772692"/>
                </a:lnTo>
                <a:lnTo>
                  <a:pt x="625206" y="1759777"/>
                </a:lnTo>
                <a:lnTo>
                  <a:pt x="582170" y="1744717"/>
                </a:lnTo>
                <a:lnTo>
                  <a:pt x="540160" y="1727573"/>
                </a:lnTo>
                <a:lnTo>
                  <a:pt x="499236" y="1708408"/>
                </a:lnTo>
                <a:lnTo>
                  <a:pt x="459461" y="1687283"/>
                </a:lnTo>
                <a:lnTo>
                  <a:pt x="420898" y="1664262"/>
                </a:lnTo>
                <a:lnTo>
                  <a:pt x="383609" y="1639406"/>
                </a:lnTo>
                <a:lnTo>
                  <a:pt x="347656" y="1612778"/>
                </a:lnTo>
                <a:lnTo>
                  <a:pt x="313101" y="1584440"/>
                </a:lnTo>
                <a:lnTo>
                  <a:pt x="280007" y="1554454"/>
                </a:lnTo>
                <a:lnTo>
                  <a:pt x="248437" y="1522884"/>
                </a:lnTo>
                <a:lnTo>
                  <a:pt x="218451" y="1489790"/>
                </a:lnTo>
                <a:lnTo>
                  <a:pt x="190113" y="1455235"/>
                </a:lnTo>
                <a:lnTo>
                  <a:pt x="163485" y="1419282"/>
                </a:lnTo>
                <a:lnTo>
                  <a:pt x="138629" y="1381993"/>
                </a:lnTo>
                <a:lnTo>
                  <a:pt x="115608" y="1343430"/>
                </a:lnTo>
                <a:lnTo>
                  <a:pt x="94483" y="1303655"/>
                </a:lnTo>
                <a:lnTo>
                  <a:pt x="75318" y="1262731"/>
                </a:lnTo>
                <a:lnTo>
                  <a:pt x="58174" y="1220721"/>
                </a:lnTo>
                <a:lnTo>
                  <a:pt x="43114" y="1177685"/>
                </a:lnTo>
                <a:lnTo>
                  <a:pt x="30199" y="1133688"/>
                </a:lnTo>
                <a:lnTo>
                  <a:pt x="19494" y="1088790"/>
                </a:lnTo>
                <a:lnTo>
                  <a:pt x="11058" y="1043055"/>
                </a:lnTo>
                <a:lnTo>
                  <a:pt x="4956" y="996544"/>
                </a:lnTo>
                <a:lnTo>
                  <a:pt x="1249" y="949320"/>
                </a:lnTo>
                <a:lnTo>
                  <a:pt x="0" y="901446"/>
                </a:lnTo>
                <a:lnTo>
                  <a:pt x="1249" y="853571"/>
                </a:lnTo>
                <a:lnTo>
                  <a:pt x="4956" y="806347"/>
                </a:lnTo>
                <a:lnTo>
                  <a:pt x="11058" y="759836"/>
                </a:lnTo>
                <a:lnTo>
                  <a:pt x="19494" y="714101"/>
                </a:lnTo>
                <a:lnTo>
                  <a:pt x="30199" y="669203"/>
                </a:lnTo>
                <a:lnTo>
                  <a:pt x="43114" y="625206"/>
                </a:lnTo>
                <a:lnTo>
                  <a:pt x="58174" y="582170"/>
                </a:lnTo>
                <a:lnTo>
                  <a:pt x="75318" y="540160"/>
                </a:lnTo>
                <a:lnTo>
                  <a:pt x="94483" y="499236"/>
                </a:lnTo>
                <a:lnTo>
                  <a:pt x="115608" y="459461"/>
                </a:lnTo>
                <a:lnTo>
                  <a:pt x="138629" y="420898"/>
                </a:lnTo>
                <a:lnTo>
                  <a:pt x="163485" y="383609"/>
                </a:lnTo>
                <a:lnTo>
                  <a:pt x="190113" y="347656"/>
                </a:lnTo>
                <a:lnTo>
                  <a:pt x="218451" y="313101"/>
                </a:lnTo>
                <a:lnTo>
                  <a:pt x="248437" y="280007"/>
                </a:lnTo>
                <a:lnTo>
                  <a:pt x="280007" y="248437"/>
                </a:lnTo>
                <a:lnTo>
                  <a:pt x="313101" y="218451"/>
                </a:lnTo>
                <a:lnTo>
                  <a:pt x="347656" y="190113"/>
                </a:lnTo>
                <a:lnTo>
                  <a:pt x="383609" y="163485"/>
                </a:lnTo>
                <a:lnTo>
                  <a:pt x="420898" y="138629"/>
                </a:lnTo>
                <a:lnTo>
                  <a:pt x="459461" y="115608"/>
                </a:lnTo>
                <a:lnTo>
                  <a:pt x="499236" y="94483"/>
                </a:lnTo>
                <a:lnTo>
                  <a:pt x="540160" y="75318"/>
                </a:lnTo>
                <a:lnTo>
                  <a:pt x="582170" y="58174"/>
                </a:lnTo>
                <a:lnTo>
                  <a:pt x="625206" y="43114"/>
                </a:lnTo>
                <a:lnTo>
                  <a:pt x="669203" y="30199"/>
                </a:lnTo>
                <a:lnTo>
                  <a:pt x="714101" y="19494"/>
                </a:lnTo>
                <a:lnTo>
                  <a:pt x="759836" y="11058"/>
                </a:lnTo>
                <a:lnTo>
                  <a:pt x="806347" y="4956"/>
                </a:lnTo>
                <a:lnTo>
                  <a:pt x="853571" y="1249"/>
                </a:lnTo>
                <a:lnTo>
                  <a:pt x="901446" y="0"/>
                </a:lnTo>
                <a:lnTo>
                  <a:pt x="949320" y="1249"/>
                </a:lnTo>
                <a:lnTo>
                  <a:pt x="996544" y="4956"/>
                </a:lnTo>
                <a:lnTo>
                  <a:pt x="1043055" y="11058"/>
                </a:lnTo>
                <a:lnTo>
                  <a:pt x="1088790" y="19494"/>
                </a:lnTo>
                <a:lnTo>
                  <a:pt x="1133688" y="30199"/>
                </a:lnTo>
                <a:lnTo>
                  <a:pt x="1177685" y="43114"/>
                </a:lnTo>
                <a:lnTo>
                  <a:pt x="1220721" y="58174"/>
                </a:lnTo>
                <a:lnTo>
                  <a:pt x="1262731" y="75318"/>
                </a:lnTo>
                <a:lnTo>
                  <a:pt x="1303655" y="94483"/>
                </a:lnTo>
                <a:lnTo>
                  <a:pt x="1343430" y="115608"/>
                </a:lnTo>
                <a:lnTo>
                  <a:pt x="1381993" y="138629"/>
                </a:lnTo>
                <a:lnTo>
                  <a:pt x="1419282" y="163485"/>
                </a:lnTo>
                <a:lnTo>
                  <a:pt x="1455235" y="190113"/>
                </a:lnTo>
                <a:lnTo>
                  <a:pt x="1489790" y="218451"/>
                </a:lnTo>
                <a:lnTo>
                  <a:pt x="1522884" y="248437"/>
                </a:lnTo>
                <a:lnTo>
                  <a:pt x="1554454" y="280007"/>
                </a:lnTo>
                <a:lnTo>
                  <a:pt x="1584440" y="313101"/>
                </a:lnTo>
                <a:lnTo>
                  <a:pt x="1612778" y="347656"/>
                </a:lnTo>
                <a:lnTo>
                  <a:pt x="1639406" y="383609"/>
                </a:lnTo>
                <a:lnTo>
                  <a:pt x="1664262" y="420898"/>
                </a:lnTo>
                <a:lnTo>
                  <a:pt x="1687283" y="459461"/>
                </a:lnTo>
                <a:lnTo>
                  <a:pt x="1708408" y="499236"/>
                </a:lnTo>
                <a:lnTo>
                  <a:pt x="1727573" y="540160"/>
                </a:lnTo>
                <a:lnTo>
                  <a:pt x="1744717" y="582170"/>
                </a:lnTo>
                <a:lnTo>
                  <a:pt x="1759777" y="625206"/>
                </a:lnTo>
                <a:lnTo>
                  <a:pt x="1772692" y="669203"/>
                </a:lnTo>
                <a:lnTo>
                  <a:pt x="1783397" y="714101"/>
                </a:lnTo>
                <a:lnTo>
                  <a:pt x="1791833" y="759836"/>
                </a:lnTo>
                <a:lnTo>
                  <a:pt x="1797935" y="806347"/>
                </a:lnTo>
                <a:lnTo>
                  <a:pt x="1801642" y="853571"/>
                </a:lnTo>
                <a:lnTo>
                  <a:pt x="1802892" y="901446"/>
                </a:lnTo>
                <a:close/>
              </a:path>
            </a:pathLst>
          </a:custGeom>
          <a:ln w="27406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971" y="2767876"/>
            <a:ext cx="1637766" cy="1637766"/>
          </a:xfrm>
          <a:prstGeom prst="rect">
            <a:avLst/>
          </a:prstGeom>
        </p:spPr>
      </p:pic>
      <p:grpSp>
        <p:nvGrpSpPr>
          <p:cNvPr id="74" name="Grupo 73">
            <a:extLst>
              <a:ext uri="{FF2B5EF4-FFF2-40B4-BE49-F238E27FC236}">
                <a16:creationId xmlns:a16="http://schemas.microsoft.com/office/drawing/2014/main" id="{826031BD-A5E2-B93D-53FF-2000515BCA74}"/>
              </a:ext>
            </a:extLst>
          </p:cNvPr>
          <p:cNvGrpSpPr/>
          <p:nvPr/>
        </p:nvGrpSpPr>
        <p:grpSpPr>
          <a:xfrm>
            <a:off x="3378296" y="2702692"/>
            <a:ext cx="3102759" cy="1870795"/>
            <a:chOff x="3378296" y="2702692"/>
            <a:chExt cx="3102759" cy="1870795"/>
          </a:xfrm>
        </p:grpSpPr>
        <p:pic>
          <p:nvPicPr>
            <p:cNvPr id="28" name="object 2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1517" y="2826552"/>
              <a:ext cx="101358" cy="17469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78296" y="2972118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78445" y="2702692"/>
              <a:ext cx="3102610" cy="269875"/>
            </a:xfrm>
            <a:custGeom>
              <a:avLst/>
              <a:gdLst/>
              <a:ahLst/>
              <a:cxnLst/>
              <a:rect l="l" t="t" r="r" b="b"/>
              <a:pathLst>
                <a:path w="3102610" h="269875">
                  <a:moveTo>
                    <a:pt x="3013151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3013151" y="269430"/>
                  </a:lnTo>
                  <a:lnTo>
                    <a:pt x="3102076" y="134708"/>
                  </a:lnTo>
                  <a:lnTo>
                    <a:pt x="3013151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29" y="3142934"/>
            <a:ext cx="128409" cy="12842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29" y="4252438"/>
            <a:ext cx="128409" cy="12842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29" y="3854201"/>
            <a:ext cx="128409" cy="12842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3875539" y="4203636"/>
            <a:ext cx="24523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Esperar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zona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para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adhiera.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30023" y="1353105"/>
            <a:ext cx="4892040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ZONA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APLICACIÓN</a:t>
            </a:r>
            <a:endParaRPr sz="1200" dirty="0">
              <a:latin typeface="Open Sans"/>
              <a:cs typeface="Open Sans"/>
            </a:endParaRPr>
          </a:p>
          <a:p>
            <a:pPr marL="258445">
              <a:lnSpc>
                <a:spcPct val="100000"/>
              </a:lnSpc>
              <a:spcBef>
                <a:spcPts val="1345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coloca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parte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posterior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del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brazo.</a:t>
            </a:r>
            <a:endParaRPr sz="1100" dirty="0">
              <a:latin typeface="Open Sans"/>
              <a:cs typeface="Open Sans"/>
            </a:endParaRPr>
          </a:p>
          <a:p>
            <a:pPr marL="258445" marR="508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zona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elegida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tiene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tener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cicatrices,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heridas,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tatuajes,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lunares,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bultos,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estrías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lipodistroﬁas ya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podría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falsear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resultados.</a:t>
            </a:r>
            <a:endParaRPr sz="1100" dirty="0">
              <a:latin typeface="Open Sans"/>
              <a:cs typeface="Open Sans"/>
            </a:endParaRPr>
          </a:p>
          <a:p>
            <a:pPr marL="258445">
              <a:lnSpc>
                <a:spcPct val="100000"/>
              </a:lnSpc>
              <a:spcBef>
                <a:spcPts val="8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recomienda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rotar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aplicación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entre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ambos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brazos.</a:t>
            </a:r>
            <a:endParaRPr sz="11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MEDIDAS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HIGIÉNICAS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PREVIAS</a:t>
            </a:r>
            <a:endParaRPr sz="1200" dirty="0">
              <a:latin typeface="Open Sans"/>
              <a:cs typeface="Open Sans"/>
            </a:endParaRPr>
          </a:p>
          <a:p>
            <a:pPr marL="258445" marR="2077085">
              <a:lnSpc>
                <a:spcPct val="106100"/>
              </a:lnSpc>
              <a:spcBef>
                <a:spcPts val="1375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Limpiar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zona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donde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 va 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insertar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agua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jabón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solución</a:t>
            </a:r>
            <a:endParaRPr sz="1100" dirty="0">
              <a:latin typeface="Open Sans"/>
              <a:cs typeface="Open Sans"/>
            </a:endParaRPr>
          </a:p>
          <a:p>
            <a:pPr marL="258445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hidroalcohólica.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Asegurar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bien.</a:t>
            </a:r>
            <a:endParaRPr sz="11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Open Sans"/>
              <a:cs typeface="Open Sans"/>
            </a:endParaRPr>
          </a:p>
          <a:p>
            <a:pPr marL="2584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presenta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mucho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vello,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considerar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rasurarlo.</a:t>
            </a:r>
            <a:endParaRPr sz="1100" dirty="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APLICACIÓN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38" name="object 38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266" y="335661"/>
              <a:ext cx="85509" cy="13380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62290" y="324335"/>
              <a:ext cx="224790" cy="254000"/>
            </a:xfrm>
            <a:custGeom>
              <a:avLst/>
              <a:gdLst/>
              <a:ahLst/>
              <a:cxnLst/>
              <a:rect l="l" t="t" r="r" b="b"/>
              <a:pathLst>
                <a:path w="224790" h="254000">
                  <a:moveTo>
                    <a:pt x="209370" y="78150"/>
                  </a:moveTo>
                  <a:lnTo>
                    <a:pt x="224519" y="127517"/>
                  </a:lnTo>
                  <a:lnTo>
                    <a:pt x="222311" y="175120"/>
                  </a:lnTo>
                  <a:lnTo>
                    <a:pt x="203987" y="215634"/>
                  </a:lnTo>
                  <a:lnTo>
                    <a:pt x="170787" y="243733"/>
                  </a:lnTo>
                  <a:lnTo>
                    <a:pt x="128390" y="253443"/>
                  </a:lnTo>
                  <a:lnTo>
                    <a:pt x="84981" y="243808"/>
                  </a:lnTo>
                  <a:lnTo>
                    <a:pt x="45566" y="217024"/>
                  </a:lnTo>
                  <a:lnTo>
                    <a:pt x="15149" y="175293"/>
                  </a:lnTo>
                  <a:lnTo>
                    <a:pt x="0" y="125932"/>
                  </a:lnTo>
                  <a:lnTo>
                    <a:pt x="2207" y="78328"/>
                  </a:lnTo>
                  <a:lnTo>
                    <a:pt x="20531" y="37811"/>
                  </a:lnTo>
                  <a:lnTo>
                    <a:pt x="53731" y="9710"/>
                  </a:lnTo>
                  <a:lnTo>
                    <a:pt x="96131" y="0"/>
                  </a:lnTo>
                  <a:lnTo>
                    <a:pt x="139542" y="9635"/>
                  </a:lnTo>
                  <a:lnTo>
                    <a:pt x="178958" y="36419"/>
                  </a:lnTo>
                  <a:lnTo>
                    <a:pt x="209370" y="78150"/>
                  </a:lnTo>
                  <a:close/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762" y="331973"/>
              <a:ext cx="206829" cy="22328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58" name="object 112">
            <a:extLst>
              <a:ext uri="{FF2B5EF4-FFF2-40B4-BE49-F238E27FC236}">
                <a16:creationId xmlns:a16="http://schemas.microsoft.com/office/drawing/2014/main" id="{90CB2C83-5D3E-E92B-F5D9-2240CCF229F5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9" name="object 113">
              <a:extLst>
                <a:ext uri="{FF2B5EF4-FFF2-40B4-BE49-F238E27FC236}">
                  <a16:creationId xmlns:a16="http://schemas.microsoft.com/office/drawing/2014/main" id="{BA8AFEC9-75F9-E1DB-B8A1-49674CD4B76D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4">
              <a:extLst>
                <a:ext uri="{FF2B5EF4-FFF2-40B4-BE49-F238E27FC236}">
                  <a16:creationId xmlns:a16="http://schemas.microsoft.com/office/drawing/2014/main" id="{E8742301-5FCD-D60A-14A0-6D2C999B7203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15">
              <a:extLst>
                <a:ext uri="{FF2B5EF4-FFF2-40B4-BE49-F238E27FC236}">
                  <a16:creationId xmlns:a16="http://schemas.microsoft.com/office/drawing/2014/main" id="{D7CC9D6E-E462-618A-1EBA-5EFFF411C329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16">
              <a:extLst>
                <a:ext uri="{FF2B5EF4-FFF2-40B4-BE49-F238E27FC236}">
                  <a16:creationId xmlns:a16="http://schemas.microsoft.com/office/drawing/2014/main" id="{F959A9B0-7034-E58D-A924-6BA467D94EB2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7">
              <a:extLst>
                <a:ext uri="{FF2B5EF4-FFF2-40B4-BE49-F238E27FC236}">
                  <a16:creationId xmlns:a16="http://schemas.microsoft.com/office/drawing/2014/main" id="{A38F214F-DAFB-0656-9E24-E002B9FD42B7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8">
              <a:extLst>
                <a:ext uri="{FF2B5EF4-FFF2-40B4-BE49-F238E27FC236}">
                  <a16:creationId xmlns:a16="http://schemas.microsoft.com/office/drawing/2014/main" id="{4C44E736-DEB7-2F73-8A40-105F3C330CA2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9">
              <a:extLst>
                <a:ext uri="{FF2B5EF4-FFF2-40B4-BE49-F238E27FC236}">
                  <a16:creationId xmlns:a16="http://schemas.microsoft.com/office/drawing/2014/main" id="{4FF6F656-DBB5-ACA5-EFF2-4E88367C2C73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0">
              <a:extLst>
                <a:ext uri="{FF2B5EF4-FFF2-40B4-BE49-F238E27FC236}">
                  <a16:creationId xmlns:a16="http://schemas.microsoft.com/office/drawing/2014/main" id="{88421D98-A028-9AF8-0597-C114148A6287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21">
              <a:extLst>
                <a:ext uri="{FF2B5EF4-FFF2-40B4-BE49-F238E27FC236}">
                  <a16:creationId xmlns:a16="http://schemas.microsoft.com/office/drawing/2014/main" id="{EAEA79C4-B3BC-8903-7885-13AF5F6586A0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22">
              <a:extLst>
                <a:ext uri="{FF2B5EF4-FFF2-40B4-BE49-F238E27FC236}">
                  <a16:creationId xmlns:a16="http://schemas.microsoft.com/office/drawing/2014/main" id="{9B1A3053-4264-7915-FD24-D43FD23E7B4B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3">
            <a:extLst>
              <a:ext uri="{FF2B5EF4-FFF2-40B4-BE49-F238E27FC236}">
                <a16:creationId xmlns:a16="http://schemas.microsoft.com/office/drawing/2014/main" id="{17ECAC71-4DD1-21ED-49E1-F771ACE834A6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98">
            <a:extLst>
              <a:ext uri="{FF2B5EF4-FFF2-40B4-BE49-F238E27FC236}">
                <a16:creationId xmlns:a16="http://schemas.microsoft.com/office/drawing/2014/main" id="{AF92E3A6-09A4-927F-D8FC-EEC6F5D100C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233BF86B-651C-B8EA-A58C-5E765AA8931B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6258E3D0-C09F-066E-B12E-F9C41E038DA9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E5DAEBFA-2237-12DE-7966-B66B62146B90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object 20">
            <a:extLst>
              <a:ext uri="{FF2B5EF4-FFF2-40B4-BE49-F238E27FC236}">
                <a16:creationId xmlns:a16="http://schemas.microsoft.com/office/drawing/2014/main" id="{EEC160EC-E1A3-CBB1-A6CC-B84028E1E7D3}"/>
              </a:ext>
            </a:extLst>
          </p:cNvPr>
          <p:cNvSpPr/>
          <p:nvPr/>
        </p:nvSpPr>
        <p:spPr>
          <a:xfrm>
            <a:off x="7555832" y="4752640"/>
            <a:ext cx="800100" cy="45719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75" y="0"/>
                </a:lnTo>
              </a:path>
            </a:pathLst>
          </a:custGeom>
          <a:ln w="9525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834" y="4328896"/>
            <a:ext cx="8018780" cy="579755"/>
          </a:xfrm>
          <a:custGeom>
            <a:avLst/>
            <a:gdLst/>
            <a:ahLst/>
            <a:cxnLst/>
            <a:rect l="l" t="t" r="r" b="b"/>
            <a:pathLst>
              <a:path w="8018780" h="579754">
                <a:moveTo>
                  <a:pt x="8018589" y="0"/>
                </a:moveTo>
                <a:lnTo>
                  <a:pt x="0" y="0"/>
                </a:lnTo>
                <a:lnTo>
                  <a:pt x="0" y="579158"/>
                </a:lnTo>
                <a:lnTo>
                  <a:pt x="8018589" y="579158"/>
                </a:lnTo>
                <a:lnTo>
                  <a:pt x="8018589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834" y="2543861"/>
            <a:ext cx="8018780" cy="579755"/>
          </a:xfrm>
          <a:custGeom>
            <a:avLst/>
            <a:gdLst/>
            <a:ahLst/>
            <a:cxnLst/>
            <a:rect l="l" t="t" r="r" b="b"/>
            <a:pathLst>
              <a:path w="8018780" h="579755">
                <a:moveTo>
                  <a:pt x="8018589" y="0"/>
                </a:moveTo>
                <a:lnTo>
                  <a:pt x="0" y="0"/>
                </a:lnTo>
                <a:lnTo>
                  <a:pt x="0" y="579158"/>
                </a:lnTo>
                <a:lnTo>
                  <a:pt x="8018589" y="579158"/>
                </a:lnTo>
                <a:lnTo>
                  <a:pt x="8018589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57418" y="3221342"/>
            <a:ext cx="1438275" cy="1248410"/>
            <a:chOff x="5357418" y="3221342"/>
            <a:chExt cx="1438275" cy="1248410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5369" y="3224517"/>
              <a:ext cx="1417034" cy="12416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60593" y="3224517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49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43902" y="1460208"/>
            <a:ext cx="1438275" cy="1248410"/>
            <a:chOff x="843902" y="1460208"/>
            <a:chExt cx="1438275" cy="1248410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077" y="1463383"/>
              <a:ext cx="1431823" cy="1241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7077" y="1463383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50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52913" y="1456207"/>
            <a:ext cx="1438275" cy="1252220"/>
            <a:chOff x="3852913" y="1456207"/>
            <a:chExt cx="1438275" cy="1252220"/>
          </a:xfrm>
        </p:grpSpPr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5768" y="1463383"/>
              <a:ext cx="1402156" cy="12416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2913" y="1456207"/>
              <a:ext cx="1438173" cy="125199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407" y="1460208"/>
            <a:ext cx="1438173" cy="124799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857650" y="1456207"/>
            <a:ext cx="1431925" cy="1242060"/>
          </a:xfrm>
          <a:custGeom>
            <a:avLst/>
            <a:gdLst/>
            <a:ahLst/>
            <a:cxnLst/>
            <a:rect l="l" t="t" r="r" b="b"/>
            <a:pathLst>
              <a:path w="1431925" h="1242060">
                <a:moveTo>
                  <a:pt x="1431823" y="1241640"/>
                </a:moveTo>
                <a:lnTo>
                  <a:pt x="0" y="1241640"/>
                </a:lnTo>
                <a:lnTo>
                  <a:pt x="0" y="0"/>
                </a:lnTo>
                <a:lnTo>
                  <a:pt x="1431823" y="0"/>
                </a:lnTo>
                <a:lnTo>
                  <a:pt x="1431823" y="1241640"/>
                </a:lnTo>
                <a:close/>
              </a:path>
            </a:pathLst>
          </a:custGeom>
          <a:ln w="6349">
            <a:solidFill>
              <a:srgbClr val="00C1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51963" y="1463383"/>
            <a:ext cx="1431925" cy="1242060"/>
          </a:xfrm>
          <a:custGeom>
            <a:avLst/>
            <a:gdLst/>
            <a:ahLst/>
            <a:cxnLst/>
            <a:rect l="l" t="t" r="r" b="b"/>
            <a:pathLst>
              <a:path w="1431925" h="1242060">
                <a:moveTo>
                  <a:pt x="1431823" y="1241640"/>
                </a:moveTo>
                <a:lnTo>
                  <a:pt x="0" y="1241640"/>
                </a:lnTo>
                <a:lnTo>
                  <a:pt x="0" y="0"/>
                </a:lnTo>
                <a:lnTo>
                  <a:pt x="1431823" y="0"/>
                </a:lnTo>
                <a:lnTo>
                  <a:pt x="1431823" y="1241640"/>
                </a:lnTo>
                <a:close/>
              </a:path>
            </a:pathLst>
          </a:custGeom>
          <a:ln w="6349">
            <a:solidFill>
              <a:srgbClr val="00C1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357418" y="1460208"/>
            <a:ext cx="1438275" cy="1248410"/>
            <a:chOff x="5357418" y="1460208"/>
            <a:chExt cx="1438275" cy="1248410"/>
          </a:xfrm>
        </p:grpSpPr>
        <p:pic>
          <p:nvPicPr>
            <p:cNvPr id="17" name="object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0593" y="1463383"/>
              <a:ext cx="1431823" cy="12416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60593" y="1463383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49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61924" y="1460208"/>
            <a:ext cx="1438275" cy="1248410"/>
            <a:chOff x="6861924" y="1460208"/>
            <a:chExt cx="1438275" cy="1248410"/>
          </a:xfrm>
        </p:grpSpPr>
        <p:pic>
          <p:nvPicPr>
            <p:cNvPr id="20" name="object 2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5099" y="1463383"/>
              <a:ext cx="1431823" cy="12416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65099" y="1463383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50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43902" y="3221342"/>
            <a:ext cx="1438275" cy="1248410"/>
            <a:chOff x="843902" y="3221342"/>
            <a:chExt cx="1438275" cy="1248410"/>
          </a:xfrm>
        </p:grpSpPr>
        <p:pic>
          <p:nvPicPr>
            <p:cNvPr id="23" name="object 2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077" y="3224517"/>
              <a:ext cx="1431823" cy="12416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7077" y="3224517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50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348407" y="3221342"/>
            <a:ext cx="1438275" cy="1248410"/>
            <a:chOff x="2348407" y="3221342"/>
            <a:chExt cx="1438275" cy="1248410"/>
          </a:xfrm>
        </p:grpSpPr>
        <p:pic>
          <p:nvPicPr>
            <p:cNvPr id="26" name="object 2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956" y="3224517"/>
              <a:ext cx="1430449" cy="124164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51582" y="3224517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49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852913" y="3221342"/>
            <a:ext cx="1438275" cy="1248410"/>
            <a:chOff x="3852913" y="3221342"/>
            <a:chExt cx="1438275" cy="1248410"/>
          </a:xfrm>
        </p:grpSpPr>
        <p:pic>
          <p:nvPicPr>
            <p:cNvPr id="29" name="object 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6075" y="3224517"/>
              <a:ext cx="1431836" cy="12416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56088" y="3224517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49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861924" y="3221342"/>
            <a:ext cx="1438275" cy="1248410"/>
            <a:chOff x="6861924" y="3221342"/>
            <a:chExt cx="1438275" cy="1248410"/>
          </a:xfrm>
        </p:grpSpPr>
        <p:pic>
          <p:nvPicPr>
            <p:cNvPr id="32" name="object 3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5099" y="3224517"/>
              <a:ext cx="1431823" cy="12416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65099" y="3224517"/>
              <a:ext cx="1431925" cy="1242060"/>
            </a:xfrm>
            <a:custGeom>
              <a:avLst/>
              <a:gdLst/>
              <a:ahLst/>
              <a:cxnLst/>
              <a:rect l="l" t="t" r="r" b="b"/>
              <a:pathLst>
                <a:path w="1431925" h="1242060">
                  <a:moveTo>
                    <a:pt x="1431823" y="1241640"/>
                  </a:moveTo>
                  <a:lnTo>
                    <a:pt x="0" y="1241640"/>
                  </a:lnTo>
                  <a:lnTo>
                    <a:pt x="0" y="0"/>
                  </a:lnTo>
                  <a:lnTo>
                    <a:pt x="1431823" y="0"/>
                  </a:lnTo>
                  <a:lnTo>
                    <a:pt x="1431823" y="1241640"/>
                  </a:lnTo>
                  <a:close/>
                </a:path>
              </a:pathLst>
            </a:custGeom>
            <a:ln w="6350">
              <a:solidFill>
                <a:srgbClr val="00C1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68554" y="593382"/>
            <a:ext cx="4815205" cy="1635125"/>
            <a:chOff x="368554" y="593382"/>
            <a:chExt cx="4815205" cy="1635125"/>
          </a:xfrm>
        </p:grpSpPr>
        <p:sp>
          <p:nvSpPr>
            <p:cNvPr id="35" name="object 35"/>
            <p:cNvSpPr/>
            <p:nvPr/>
          </p:nvSpPr>
          <p:spPr>
            <a:xfrm>
              <a:off x="1226056" y="1363996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5" h="113665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6205" y="1094572"/>
              <a:ext cx="3957320" cy="269875"/>
            </a:xfrm>
            <a:custGeom>
              <a:avLst/>
              <a:gdLst/>
              <a:ahLst/>
              <a:cxnLst/>
              <a:rect l="l" t="t" r="r" b="b"/>
              <a:pathLst>
                <a:path w="3957320" h="269875">
                  <a:moveTo>
                    <a:pt x="3868178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3868178" y="269430"/>
                  </a:lnTo>
                  <a:lnTo>
                    <a:pt x="3957104" y="134708"/>
                  </a:lnTo>
                  <a:lnTo>
                    <a:pt x="3868178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554" y="881697"/>
              <a:ext cx="843495" cy="57047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026" y="593382"/>
              <a:ext cx="669685" cy="10044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7479" y="1097422"/>
              <a:ext cx="1130804" cy="11308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450" y="1509693"/>
              <a:ext cx="224256" cy="22425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0143" y="1097422"/>
              <a:ext cx="1133852" cy="113080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934" y="1509693"/>
              <a:ext cx="224256" cy="22425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00118" y="2730089"/>
            <a:ext cx="120967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Retirar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tapa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800" spc="5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completamente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86730" y="2730089"/>
            <a:ext cx="133032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Retirar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tapa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aplicador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del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92924" y="2730089"/>
            <a:ext cx="117284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Colocar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aplicador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sobre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base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73846" y="2730089"/>
            <a:ext cx="11468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0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Alinear las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marcas</a:t>
            </a:r>
            <a:endParaRPr sz="800">
              <a:latin typeface="Open Sans"/>
              <a:cs typeface="Open Sans"/>
            </a:endParaRPr>
          </a:p>
          <a:p>
            <a:pPr marL="12700" marR="5080">
              <a:lnSpc>
                <a:spcPts val="900"/>
              </a:lnSpc>
              <a:spcBef>
                <a:spcPts val="5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y presionar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ﬁrmemente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sobre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una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base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3C3C3B"/>
                </a:solidFill>
                <a:latin typeface="Open Sans"/>
                <a:cs typeface="Open Sans"/>
              </a:rPr>
              <a:t>dura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60431" y="2730089"/>
            <a:ext cx="94297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Extraer</a:t>
            </a:r>
            <a:r>
              <a:rPr sz="8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aplicador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del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envase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09036" y="1129362"/>
            <a:ext cx="323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PREPARACIÓN</a:t>
            </a:r>
            <a:r>
              <a:rPr sz="1200" b="1" spc="-1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Y</a:t>
            </a:r>
            <a:r>
              <a:rPr sz="1200" b="1" spc="-1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APLICACIÓN</a:t>
            </a:r>
            <a:r>
              <a:rPr sz="1200" b="1" spc="-20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DEL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endParaRPr sz="1200" dirty="0">
              <a:latin typeface="Open Sans"/>
              <a:cs typeface="Open San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570615" y="1097422"/>
            <a:ext cx="1134110" cy="1130935"/>
            <a:chOff x="4570615" y="1097422"/>
            <a:chExt cx="1134110" cy="1130935"/>
          </a:xfrm>
        </p:grpSpPr>
        <p:pic>
          <p:nvPicPr>
            <p:cNvPr id="50" name="object 50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0615" y="1097422"/>
              <a:ext cx="1133852" cy="113080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749" y="1509693"/>
              <a:ext cx="224256" cy="224256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087360" y="1528136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070231" y="1097422"/>
            <a:ext cx="1134110" cy="1130935"/>
            <a:chOff x="6070231" y="1097422"/>
            <a:chExt cx="1134110" cy="1130935"/>
          </a:xfrm>
        </p:grpSpPr>
        <p:pic>
          <p:nvPicPr>
            <p:cNvPr id="54" name="object 54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0231" y="1097422"/>
              <a:ext cx="1133852" cy="113080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011" y="1509693"/>
              <a:ext cx="224256" cy="224256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6572546" y="1524935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4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60703" y="1097422"/>
            <a:ext cx="1134110" cy="1130935"/>
            <a:chOff x="7560703" y="1097422"/>
            <a:chExt cx="1134110" cy="1130935"/>
          </a:xfrm>
        </p:grpSpPr>
        <p:pic>
          <p:nvPicPr>
            <p:cNvPr id="58" name="object 5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703" y="1097422"/>
              <a:ext cx="1133852" cy="113080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826" y="1509693"/>
              <a:ext cx="224256" cy="224256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8074619" y="1530951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5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62061" y="4491225"/>
            <a:ext cx="109728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queda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sujeto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en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aplicador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48673" y="4491225"/>
            <a:ext cx="120523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está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preparado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para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ser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insertado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92993" y="4491225"/>
            <a:ext cx="111506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Presionar</a:t>
            </a:r>
            <a:r>
              <a:rPr sz="8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8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ﬁrmeza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en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solo</a:t>
            </a:r>
            <a:r>
              <a:rPr sz="8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movimiento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519025" y="4491225"/>
            <a:ext cx="10350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0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Retirar</a:t>
            </a:r>
            <a:r>
              <a:rPr sz="800" spc="-3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lentamente</a:t>
            </a:r>
            <a:endParaRPr sz="800">
              <a:latin typeface="Open Sans"/>
              <a:cs typeface="Open Sans"/>
            </a:endParaRPr>
          </a:p>
          <a:p>
            <a:pPr marL="12700" marR="5080">
              <a:lnSpc>
                <a:spcPts val="900"/>
              </a:lnSpc>
              <a:spcBef>
                <a:spcPts val="5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aplicador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forma</a:t>
            </a:r>
            <a:r>
              <a:rPr sz="800" spc="5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perpendicular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80363" y="4491225"/>
            <a:ext cx="1604645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Recorrer</a:t>
            </a:r>
            <a:r>
              <a:rPr sz="8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dedo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 borde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exterior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8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asegurar</a:t>
            </a:r>
            <a:r>
              <a:rPr sz="800" dirty="0">
                <a:solidFill>
                  <a:srgbClr val="3C3C3B"/>
                </a:solidFill>
                <a:latin typeface="Open Sans"/>
                <a:cs typeface="Open Sans"/>
              </a:rPr>
              <a:t> la </a:t>
            </a:r>
            <a:r>
              <a:rPr sz="800" spc="-10" dirty="0">
                <a:solidFill>
                  <a:srgbClr val="3C3C3B"/>
                </a:solidFill>
                <a:latin typeface="Open Sans"/>
                <a:cs typeface="Open Sans"/>
              </a:rPr>
              <a:t>adhesión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577479" y="2856118"/>
            <a:ext cx="1130935" cy="1134110"/>
            <a:chOff x="1577479" y="2856118"/>
            <a:chExt cx="1130935" cy="1134110"/>
          </a:xfrm>
        </p:grpSpPr>
        <p:pic>
          <p:nvPicPr>
            <p:cNvPr id="67" name="object 67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7479" y="2856118"/>
              <a:ext cx="1130804" cy="113385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3450" y="3270828"/>
              <a:ext cx="224256" cy="224256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2090253" y="3288887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endParaRPr sz="1050">
              <a:latin typeface="Open Sans"/>
              <a:cs typeface="Open San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080143" y="2856118"/>
            <a:ext cx="1134110" cy="1134110"/>
            <a:chOff x="3080143" y="2856118"/>
            <a:chExt cx="1134110" cy="1134110"/>
          </a:xfrm>
        </p:grpSpPr>
        <p:pic>
          <p:nvPicPr>
            <p:cNvPr id="71" name="object 71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0143" y="2856118"/>
              <a:ext cx="1133852" cy="113385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934" y="3270828"/>
              <a:ext cx="224256" cy="224256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3602572" y="3292087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7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570615" y="2856118"/>
            <a:ext cx="1134110" cy="1134110"/>
            <a:chOff x="4570615" y="2856118"/>
            <a:chExt cx="1134110" cy="1134110"/>
          </a:xfrm>
        </p:grpSpPr>
        <p:pic>
          <p:nvPicPr>
            <p:cNvPr id="75" name="object 75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0615" y="2856118"/>
              <a:ext cx="1133852" cy="11338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7749" y="3270828"/>
              <a:ext cx="224256" cy="224256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5081729" y="3289272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8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045941" y="2856118"/>
            <a:ext cx="1134110" cy="1134110"/>
            <a:chOff x="6045941" y="2856118"/>
            <a:chExt cx="1134110" cy="1134110"/>
          </a:xfrm>
        </p:grpSpPr>
        <p:pic>
          <p:nvPicPr>
            <p:cNvPr id="79" name="object 79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5941" y="2856118"/>
              <a:ext cx="1133850" cy="113385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3079" y="3270828"/>
              <a:ext cx="224256" cy="224256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6563079" y="3289271"/>
            <a:ext cx="889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560703" y="2856118"/>
            <a:ext cx="1134110" cy="1134110"/>
            <a:chOff x="7560703" y="2856118"/>
            <a:chExt cx="1134110" cy="1134110"/>
          </a:xfrm>
        </p:grpSpPr>
        <p:pic>
          <p:nvPicPr>
            <p:cNvPr id="83" name="object 83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0703" y="2856118"/>
              <a:ext cx="1133852" cy="113385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7826" y="3270828"/>
              <a:ext cx="224256" cy="224256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8038020" y="3288887"/>
            <a:ext cx="1441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b="1" spc="-65" dirty="0">
                <a:solidFill>
                  <a:srgbClr val="FFFFFF"/>
                </a:solidFill>
                <a:latin typeface="Open Sans"/>
                <a:cs typeface="Open Sans"/>
              </a:rPr>
              <a:t>10</a:t>
            </a:r>
            <a:endParaRPr sz="1050">
              <a:latin typeface="Open Sans"/>
              <a:cs typeface="Open Sans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855490" y="2741619"/>
            <a:ext cx="975360" cy="1383030"/>
            <a:chOff x="2855490" y="2741619"/>
            <a:chExt cx="975360" cy="1383030"/>
          </a:xfrm>
        </p:grpSpPr>
        <p:sp>
          <p:nvSpPr>
            <p:cNvPr id="87" name="object 87"/>
            <p:cNvSpPr/>
            <p:nvPr/>
          </p:nvSpPr>
          <p:spPr>
            <a:xfrm>
              <a:off x="2868190" y="3638400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473075" h="473075">
                  <a:moveTo>
                    <a:pt x="473011" y="236499"/>
                  </a:moveTo>
                  <a:lnTo>
                    <a:pt x="468206" y="284163"/>
                  </a:lnTo>
                  <a:lnTo>
                    <a:pt x="454426" y="328557"/>
                  </a:lnTo>
                  <a:lnTo>
                    <a:pt x="432622" y="368730"/>
                  </a:lnTo>
                  <a:lnTo>
                    <a:pt x="403744" y="403731"/>
                  </a:lnTo>
                  <a:lnTo>
                    <a:pt x="368743" y="432609"/>
                  </a:lnTo>
                  <a:lnTo>
                    <a:pt x="328570" y="454414"/>
                  </a:lnTo>
                  <a:lnTo>
                    <a:pt x="284176" y="468194"/>
                  </a:lnTo>
                  <a:lnTo>
                    <a:pt x="236512" y="472998"/>
                  </a:lnTo>
                  <a:lnTo>
                    <a:pt x="188847" y="468194"/>
                  </a:lnTo>
                  <a:lnTo>
                    <a:pt x="144451" y="454414"/>
                  </a:lnTo>
                  <a:lnTo>
                    <a:pt x="104277" y="432609"/>
                  </a:lnTo>
                  <a:lnTo>
                    <a:pt x="69273" y="403731"/>
                  </a:lnTo>
                  <a:lnTo>
                    <a:pt x="40393" y="368730"/>
                  </a:lnTo>
                  <a:lnTo>
                    <a:pt x="18586" y="328557"/>
                  </a:lnTo>
                  <a:lnTo>
                    <a:pt x="4805" y="284163"/>
                  </a:lnTo>
                  <a:lnTo>
                    <a:pt x="0" y="236499"/>
                  </a:lnTo>
                  <a:lnTo>
                    <a:pt x="4805" y="188835"/>
                  </a:lnTo>
                  <a:lnTo>
                    <a:pt x="18586" y="144441"/>
                  </a:lnTo>
                  <a:lnTo>
                    <a:pt x="40393" y="104268"/>
                  </a:lnTo>
                  <a:lnTo>
                    <a:pt x="69273" y="69267"/>
                  </a:lnTo>
                  <a:lnTo>
                    <a:pt x="104277" y="40389"/>
                  </a:lnTo>
                  <a:lnTo>
                    <a:pt x="144451" y="18584"/>
                  </a:lnTo>
                  <a:lnTo>
                    <a:pt x="188847" y="4804"/>
                  </a:lnTo>
                  <a:lnTo>
                    <a:pt x="236512" y="0"/>
                  </a:lnTo>
                  <a:lnTo>
                    <a:pt x="284176" y="4804"/>
                  </a:lnTo>
                  <a:lnTo>
                    <a:pt x="328570" y="18584"/>
                  </a:lnTo>
                  <a:lnTo>
                    <a:pt x="368743" y="40389"/>
                  </a:lnTo>
                  <a:lnTo>
                    <a:pt x="403744" y="69267"/>
                  </a:lnTo>
                  <a:lnTo>
                    <a:pt x="432622" y="104268"/>
                  </a:lnTo>
                  <a:lnTo>
                    <a:pt x="454426" y="144441"/>
                  </a:lnTo>
                  <a:lnTo>
                    <a:pt x="468206" y="188835"/>
                  </a:lnTo>
                  <a:lnTo>
                    <a:pt x="473011" y="236499"/>
                  </a:lnTo>
                  <a:close/>
                </a:path>
              </a:pathLst>
            </a:custGeom>
            <a:ln w="25400">
              <a:solidFill>
                <a:srgbClr val="BB006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25521" y="2741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25521" y="276042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41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25521" y="30843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324244" y="2741619"/>
            <a:ext cx="9525" cy="349250"/>
            <a:chOff x="5324244" y="2741619"/>
            <a:chExt cx="9525" cy="349250"/>
          </a:xfrm>
        </p:grpSpPr>
        <p:sp>
          <p:nvSpPr>
            <p:cNvPr id="92" name="object 92"/>
            <p:cNvSpPr/>
            <p:nvPr/>
          </p:nvSpPr>
          <p:spPr>
            <a:xfrm>
              <a:off x="5329006" y="2741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329006" y="276042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41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29006" y="30843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6822096" y="2741619"/>
            <a:ext cx="9525" cy="349250"/>
            <a:chOff x="6822096" y="2741619"/>
            <a:chExt cx="9525" cy="349250"/>
          </a:xfrm>
        </p:grpSpPr>
        <p:sp>
          <p:nvSpPr>
            <p:cNvPr id="96" name="object 96"/>
            <p:cNvSpPr/>
            <p:nvPr/>
          </p:nvSpPr>
          <p:spPr>
            <a:xfrm>
              <a:off x="6826859" y="2741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826859" y="276042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41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26859" y="30843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3820759" y="4487236"/>
            <a:ext cx="9525" cy="349250"/>
            <a:chOff x="3820759" y="4487236"/>
            <a:chExt cx="9525" cy="349250"/>
          </a:xfrm>
        </p:grpSpPr>
        <p:sp>
          <p:nvSpPr>
            <p:cNvPr id="100" name="object 100"/>
            <p:cNvSpPr/>
            <p:nvPr/>
          </p:nvSpPr>
          <p:spPr>
            <a:xfrm>
              <a:off x="3825521" y="44872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49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25521" y="4506050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28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25521" y="483000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2306012" y="4487236"/>
            <a:ext cx="9525" cy="349250"/>
            <a:chOff x="2306012" y="4487236"/>
            <a:chExt cx="9525" cy="349250"/>
          </a:xfrm>
        </p:grpSpPr>
        <p:sp>
          <p:nvSpPr>
            <p:cNvPr id="104" name="object 104"/>
            <p:cNvSpPr/>
            <p:nvPr/>
          </p:nvSpPr>
          <p:spPr>
            <a:xfrm>
              <a:off x="2310775" y="44872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49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10775" y="4506050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28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10775" y="483000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324244" y="4487236"/>
            <a:ext cx="9525" cy="349250"/>
            <a:chOff x="5324244" y="4487236"/>
            <a:chExt cx="9525" cy="349250"/>
          </a:xfrm>
        </p:grpSpPr>
        <p:sp>
          <p:nvSpPr>
            <p:cNvPr id="108" name="object 108"/>
            <p:cNvSpPr/>
            <p:nvPr/>
          </p:nvSpPr>
          <p:spPr>
            <a:xfrm>
              <a:off x="5329006" y="44872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49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29006" y="4506050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28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29006" y="483000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111"/>
          <p:cNvGrpSpPr/>
          <p:nvPr/>
        </p:nvGrpSpPr>
        <p:grpSpPr>
          <a:xfrm>
            <a:off x="6822096" y="4487236"/>
            <a:ext cx="9525" cy="349250"/>
            <a:chOff x="6822096" y="4487236"/>
            <a:chExt cx="9525" cy="349250"/>
          </a:xfrm>
        </p:grpSpPr>
        <p:sp>
          <p:nvSpPr>
            <p:cNvPr id="112" name="object 112"/>
            <p:cNvSpPr/>
            <p:nvPr/>
          </p:nvSpPr>
          <p:spPr>
            <a:xfrm>
              <a:off x="6826859" y="44872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49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826859" y="4506050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28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26859" y="483000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2306012" y="2525699"/>
            <a:ext cx="99695" cy="565150"/>
            <a:chOff x="2306012" y="2525699"/>
            <a:chExt cx="99695" cy="565150"/>
          </a:xfrm>
        </p:grpSpPr>
        <p:sp>
          <p:nvSpPr>
            <p:cNvPr id="116" name="object 116"/>
            <p:cNvSpPr/>
            <p:nvPr/>
          </p:nvSpPr>
          <p:spPr>
            <a:xfrm>
              <a:off x="2310775" y="27416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10775" y="276042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7741"/>
                  </a:lnTo>
                </a:path>
              </a:pathLst>
            </a:custGeom>
            <a:ln w="952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10775" y="30843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350"/>
                  </a:lnTo>
                </a:path>
              </a:pathLst>
            </a:custGeom>
            <a:ln w="952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65870" y="2525699"/>
              <a:ext cx="40005" cy="175895"/>
            </a:xfrm>
            <a:custGeom>
              <a:avLst/>
              <a:gdLst/>
              <a:ahLst/>
              <a:cxnLst/>
              <a:rect l="l" t="t" r="r" b="b"/>
              <a:pathLst>
                <a:path w="40005" h="175894">
                  <a:moveTo>
                    <a:pt x="39446" y="0"/>
                  </a:moveTo>
                  <a:lnTo>
                    <a:pt x="0" y="0"/>
                  </a:lnTo>
                  <a:lnTo>
                    <a:pt x="0" y="175704"/>
                  </a:lnTo>
                  <a:lnTo>
                    <a:pt x="39446" y="175704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APLICACIÓN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127" name="object 127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266" y="335661"/>
              <a:ext cx="85509" cy="13380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262290" y="324335"/>
              <a:ext cx="224790" cy="254000"/>
            </a:xfrm>
            <a:custGeom>
              <a:avLst/>
              <a:gdLst/>
              <a:ahLst/>
              <a:cxnLst/>
              <a:rect l="l" t="t" r="r" b="b"/>
              <a:pathLst>
                <a:path w="224790" h="254000">
                  <a:moveTo>
                    <a:pt x="209370" y="78150"/>
                  </a:moveTo>
                  <a:lnTo>
                    <a:pt x="224519" y="127517"/>
                  </a:lnTo>
                  <a:lnTo>
                    <a:pt x="222311" y="175120"/>
                  </a:lnTo>
                  <a:lnTo>
                    <a:pt x="203987" y="215634"/>
                  </a:lnTo>
                  <a:lnTo>
                    <a:pt x="170787" y="243733"/>
                  </a:lnTo>
                  <a:lnTo>
                    <a:pt x="128390" y="253443"/>
                  </a:lnTo>
                  <a:lnTo>
                    <a:pt x="84981" y="243808"/>
                  </a:lnTo>
                  <a:lnTo>
                    <a:pt x="45566" y="217024"/>
                  </a:lnTo>
                  <a:lnTo>
                    <a:pt x="15149" y="175293"/>
                  </a:lnTo>
                  <a:lnTo>
                    <a:pt x="0" y="125932"/>
                  </a:lnTo>
                  <a:lnTo>
                    <a:pt x="2207" y="78328"/>
                  </a:lnTo>
                  <a:lnTo>
                    <a:pt x="20531" y="37811"/>
                  </a:lnTo>
                  <a:lnTo>
                    <a:pt x="53731" y="9710"/>
                  </a:lnTo>
                  <a:lnTo>
                    <a:pt x="96131" y="0"/>
                  </a:lnTo>
                  <a:lnTo>
                    <a:pt x="139542" y="9635"/>
                  </a:lnTo>
                  <a:lnTo>
                    <a:pt x="178958" y="36419"/>
                  </a:lnTo>
                  <a:lnTo>
                    <a:pt x="209370" y="78150"/>
                  </a:lnTo>
                  <a:close/>
                </a:path>
              </a:pathLst>
            </a:custGeom>
            <a:ln w="8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762" y="331973"/>
              <a:ext cx="206829" cy="223282"/>
            </a:xfrm>
            <a:prstGeom prst="rect">
              <a:avLst/>
            </a:prstGeom>
          </p:spPr>
        </p:pic>
      </p:grpSp>
      <p:sp>
        <p:nvSpPr>
          <p:cNvPr id="145" name="object 145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146" name="object 112">
            <a:extLst>
              <a:ext uri="{FF2B5EF4-FFF2-40B4-BE49-F238E27FC236}">
                <a16:creationId xmlns:a16="http://schemas.microsoft.com/office/drawing/2014/main" id="{F38751D8-6D17-262B-EBAD-06B465217784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47" name="object 113">
              <a:extLst>
                <a:ext uri="{FF2B5EF4-FFF2-40B4-BE49-F238E27FC236}">
                  <a16:creationId xmlns:a16="http://schemas.microsoft.com/office/drawing/2014/main" id="{9055515C-664F-8E6C-7996-C0B07F807FD9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14">
              <a:extLst>
                <a:ext uri="{FF2B5EF4-FFF2-40B4-BE49-F238E27FC236}">
                  <a16:creationId xmlns:a16="http://schemas.microsoft.com/office/drawing/2014/main" id="{042D8171-B332-1BB8-0A04-04E466231EDA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15">
              <a:extLst>
                <a:ext uri="{FF2B5EF4-FFF2-40B4-BE49-F238E27FC236}">
                  <a16:creationId xmlns:a16="http://schemas.microsoft.com/office/drawing/2014/main" id="{DCBF7BD3-BB7E-7626-89C1-9F7EBE2AAF1C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16">
              <a:extLst>
                <a:ext uri="{FF2B5EF4-FFF2-40B4-BE49-F238E27FC236}">
                  <a16:creationId xmlns:a16="http://schemas.microsoft.com/office/drawing/2014/main" id="{47A5B69E-0C1D-FDA2-1646-A2A9D2A47C28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17">
              <a:extLst>
                <a:ext uri="{FF2B5EF4-FFF2-40B4-BE49-F238E27FC236}">
                  <a16:creationId xmlns:a16="http://schemas.microsoft.com/office/drawing/2014/main" id="{F084708E-D6C0-0418-7048-5B6F9E84B0A4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18">
              <a:extLst>
                <a:ext uri="{FF2B5EF4-FFF2-40B4-BE49-F238E27FC236}">
                  <a16:creationId xmlns:a16="http://schemas.microsoft.com/office/drawing/2014/main" id="{74E8E24F-A431-CC34-5621-AADD5ED793FA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19">
              <a:extLst>
                <a:ext uri="{FF2B5EF4-FFF2-40B4-BE49-F238E27FC236}">
                  <a16:creationId xmlns:a16="http://schemas.microsoft.com/office/drawing/2014/main" id="{6C8BCAC5-AD42-2339-D068-F821C360ABCB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20">
              <a:extLst>
                <a:ext uri="{FF2B5EF4-FFF2-40B4-BE49-F238E27FC236}">
                  <a16:creationId xmlns:a16="http://schemas.microsoft.com/office/drawing/2014/main" id="{DE4EF31B-9A1C-ED92-FCF7-3DB8FC3DFC94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21">
              <a:extLst>
                <a:ext uri="{FF2B5EF4-FFF2-40B4-BE49-F238E27FC236}">
                  <a16:creationId xmlns:a16="http://schemas.microsoft.com/office/drawing/2014/main" id="{4785904B-77A4-21A0-F116-D2E8E4B3747D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22">
              <a:extLst>
                <a:ext uri="{FF2B5EF4-FFF2-40B4-BE49-F238E27FC236}">
                  <a16:creationId xmlns:a16="http://schemas.microsoft.com/office/drawing/2014/main" id="{E12F2616-3EF5-F23F-43C7-EB23D07F2E43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3">
            <a:extLst>
              <a:ext uri="{FF2B5EF4-FFF2-40B4-BE49-F238E27FC236}">
                <a16:creationId xmlns:a16="http://schemas.microsoft.com/office/drawing/2014/main" id="{31472F62-556C-0FA9-1725-C2782CC73B49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98">
            <a:extLst>
              <a:ext uri="{FF2B5EF4-FFF2-40B4-BE49-F238E27FC236}">
                <a16:creationId xmlns:a16="http://schemas.microsoft.com/office/drawing/2014/main" id="{65EF39C6-1C6F-D70F-A7CC-382A0B3ADB4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EC2DAA81-674D-150C-3FA7-3D3814C54638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09EEA5CD-28D7-1983-DCCB-76ED7BCD74B9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1" name="object 12">
              <a:extLst>
                <a:ext uri="{FF2B5EF4-FFF2-40B4-BE49-F238E27FC236}">
                  <a16:creationId xmlns:a16="http://schemas.microsoft.com/office/drawing/2014/main" id="{A18AECBD-A655-F67B-892D-C3DA2531CE29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5" name="object 52">
            <a:extLst>
              <a:ext uri="{FF2B5EF4-FFF2-40B4-BE49-F238E27FC236}">
                <a16:creationId xmlns:a16="http://schemas.microsoft.com/office/drawing/2014/main" id="{F4DCAFFB-C48F-9F68-F87C-0A85DBF19A27}"/>
              </a:ext>
            </a:extLst>
          </p:cNvPr>
          <p:cNvSpPr txBox="1"/>
          <p:nvPr/>
        </p:nvSpPr>
        <p:spPr>
          <a:xfrm>
            <a:off x="3599447" y="1522120"/>
            <a:ext cx="8890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ES" sz="1050" b="1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050" dirty="0">
              <a:latin typeface="Open Sans"/>
              <a:cs typeface="Open Sans"/>
            </a:endParaRPr>
          </a:p>
        </p:txBody>
      </p:sp>
      <p:sp>
        <p:nvSpPr>
          <p:cNvPr id="166" name="object 52">
            <a:extLst>
              <a:ext uri="{FF2B5EF4-FFF2-40B4-BE49-F238E27FC236}">
                <a16:creationId xmlns:a16="http://schemas.microsoft.com/office/drawing/2014/main" id="{4094D594-8C1D-9352-8042-DB6EA67188AC}"/>
              </a:ext>
            </a:extLst>
          </p:cNvPr>
          <p:cNvSpPr txBox="1"/>
          <p:nvPr/>
        </p:nvSpPr>
        <p:spPr>
          <a:xfrm>
            <a:off x="2081464" y="1528136"/>
            <a:ext cx="8890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ES" sz="1050" b="1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1050" dirty="0">
              <a:latin typeface="Open Sans"/>
              <a:cs typeface="Open Sans"/>
            </a:endParaRPr>
          </a:p>
        </p:txBody>
      </p:sp>
      <p:grpSp>
        <p:nvGrpSpPr>
          <p:cNvPr id="167" name="object 2">
            <a:extLst>
              <a:ext uri="{FF2B5EF4-FFF2-40B4-BE49-F238E27FC236}">
                <a16:creationId xmlns:a16="http://schemas.microsoft.com/office/drawing/2014/main" id="{CE09EDA2-E23F-BBE8-681E-87CEC474F309}"/>
              </a:ext>
            </a:extLst>
          </p:cNvPr>
          <p:cNvGrpSpPr/>
          <p:nvPr/>
        </p:nvGrpSpPr>
        <p:grpSpPr>
          <a:xfrm>
            <a:off x="4072573" y="857363"/>
            <a:ext cx="998855" cy="59690"/>
            <a:chOff x="4072839" y="875411"/>
            <a:chExt cx="998855" cy="59690"/>
          </a:xfrm>
        </p:grpSpPr>
        <p:sp>
          <p:nvSpPr>
            <p:cNvPr id="168" name="object 3">
              <a:extLst>
                <a:ext uri="{FF2B5EF4-FFF2-40B4-BE49-F238E27FC236}">
                  <a16:creationId xmlns:a16="http://schemas.microsoft.com/office/drawing/2014/main" id="{2014DC9C-451D-D66D-96A0-40ADDFD42CFE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4">
              <a:extLst>
                <a:ext uri="{FF2B5EF4-FFF2-40B4-BE49-F238E27FC236}">
                  <a16:creationId xmlns:a16="http://schemas.microsoft.com/office/drawing/2014/main" id="{8F5F1E50-6AD9-07DF-C815-563EA127891D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5">
              <a:extLst>
                <a:ext uri="{FF2B5EF4-FFF2-40B4-BE49-F238E27FC236}">
                  <a16:creationId xmlns:a16="http://schemas.microsoft.com/office/drawing/2014/main" id="{8D20355D-1126-F15E-ED4E-FCBBF064EDEE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9284" y="3713242"/>
            <a:ext cx="2354580" cy="1106805"/>
          </a:xfrm>
          <a:custGeom>
            <a:avLst/>
            <a:gdLst/>
            <a:ahLst/>
            <a:cxnLst/>
            <a:rect l="l" t="t" r="r" b="b"/>
            <a:pathLst>
              <a:path w="2354579" h="1106804">
                <a:moveTo>
                  <a:pt x="2058085" y="0"/>
                </a:moveTo>
                <a:lnTo>
                  <a:pt x="0" y="0"/>
                </a:lnTo>
                <a:lnTo>
                  <a:pt x="0" y="1106233"/>
                </a:lnTo>
                <a:lnTo>
                  <a:pt x="2354338" y="1106233"/>
                </a:lnTo>
                <a:lnTo>
                  <a:pt x="2354338" y="245325"/>
                </a:lnTo>
                <a:lnTo>
                  <a:pt x="205808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22213" y="4095169"/>
            <a:ext cx="817244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spc="-10" dirty="0">
                <a:solidFill>
                  <a:srgbClr val="485564"/>
                </a:solidFill>
                <a:latin typeface="Open Sans"/>
                <a:cs typeface="Open Sans"/>
              </a:rPr>
              <a:t>APLICACIÓN </a:t>
            </a:r>
            <a:r>
              <a:rPr sz="900" b="1" dirty="0">
                <a:solidFill>
                  <a:srgbClr val="485564"/>
                </a:solidFill>
                <a:latin typeface="Open Sans"/>
                <a:cs typeface="Open Sans"/>
              </a:rPr>
              <a:t>POR </a:t>
            </a:r>
            <a:r>
              <a:rPr sz="900" b="1" spc="-10" dirty="0">
                <a:solidFill>
                  <a:srgbClr val="485564"/>
                </a:solidFill>
                <a:latin typeface="Open Sans"/>
                <a:cs typeface="Open Sans"/>
              </a:rPr>
              <a:t>PARTE </a:t>
            </a:r>
            <a:r>
              <a:rPr sz="900" b="1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9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485564"/>
                </a:solidFill>
                <a:latin typeface="Open Sans"/>
                <a:cs typeface="Open Sans"/>
              </a:rPr>
              <a:t>PACIENTE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2911" y="467811"/>
            <a:ext cx="6906895" cy="4676775"/>
          </a:xfrm>
          <a:custGeom>
            <a:avLst/>
            <a:gdLst/>
            <a:ahLst/>
            <a:cxnLst/>
            <a:rect l="l" t="t" r="r" b="b"/>
            <a:pathLst>
              <a:path w="6906895" h="4676775">
                <a:moveTo>
                  <a:pt x="9379" y="0"/>
                </a:moveTo>
                <a:lnTo>
                  <a:pt x="0" y="4430801"/>
                </a:lnTo>
                <a:lnTo>
                  <a:pt x="5515206" y="4676590"/>
                </a:lnTo>
                <a:lnTo>
                  <a:pt x="6897025" y="4676590"/>
                </a:lnTo>
                <a:lnTo>
                  <a:pt x="6906280" y="307365"/>
                </a:lnTo>
                <a:lnTo>
                  <a:pt x="937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8892" y="1007267"/>
            <a:ext cx="6104255" cy="3810635"/>
          </a:xfrm>
          <a:custGeom>
            <a:avLst/>
            <a:gdLst/>
            <a:ahLst/>
            <a:cxnLst/>
            <a:rect l="l" t="t" r="r" b="b"/>
            <a:pathLst>
              <a:path w="6104255" h="3810635">
                <a:moveTo>
                  <a:pt x="6065329" y="0"/>
                </a:moveTo>
                <a:lnTo>
                  <a:pt x="71412" y="0"/>
                </a:lnTo>
                <a:lnTo>
                  <a:pt x="56385" y="3459"/>
                </a:lnTo>
                <a:lnTo>
                  <a:pt x="44118" y="12895"/>
                </a:lnTo>
                <a:lnTo>
                  <a:pt x="35848" y="26890"/>
                </a:lnTo>
                <a:lnTo>
                  <a:pt x="32816" y="44030"/>
                </a:lnTo>
                <a:lnTo>
                  <a:pt x="0" y="3766108"/>
                </a:lnTo>
                <a:lnTo>
                  <a:pt x="3033" y="3783250"/>
                </a:lnTo>
                <a:lnTo>
                  <a:pt x="11306" y="3797250"/>
                </a:lnTo>
                <a:lnTo>
                  <a:pt x="23574" y="3806690"/>
                </a:lnTo>
                <a:lnTo>
                  <a:pt x="38595" y="3810152"/>
                </a:lnTo>
                <a:lnTo>
                  <a:pt x="6032525" y="3810152"/>
                </a:lnTo>
                <a:lnTo>
                  <a:pt x="6068086" y="3783250"/>
                </a:lnTo>
                <a:lnTo>
                  <a:pt x="6103924" y="44030"/>
                </a:lnTo>
                <a:lnTo>
                  <a:pt x="6100892" y="26890"/>
                </a:lnTo>
                <a:lnTo>
                  <a:pt x="6092623" y="12895"/>
                </a:lnTo>
                <a:lnTo>
                  <a:pt x="6080355" y="3459"/>
                </a:lnTo>
                <a:lnTo>
                  <a:pt x="6065329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65857" y="4177215"/>
            <a:ext cx="4974590" cy="57785"/>
          </a:xfrm>
          <a:custGeom>
            <a:avLst/>
            <a:gdLst/>
            <a:ahLst/>
            <a:cxnLst/>
            <a:rect l="l" t="t" r="r" b="b"/>
            <a:pathLst>
              <a:path w="4974590" h="57785">
                <a:moveTo>
                  <a:pt x="4945443" y="0"/>
                </a:moveTo>
                <a:lnTo>
                  <a:pt x="28816" y="0"/>
                </a:lnTo>
                <a:lnTo>
                  <a:pt x="17589" y="2262"/>
                </a:lnTo>
                <a:lnTo>
                  <a:pt x="8431" y="8435"/>
                </a:lnTo>
                <a:lnTo>
                  <a:pt x="2261" y="17595"/>
                </a:lnTo>
                <a:lnTo>
                  <a:pt x="0" y="28816"/>
                </a:lnTo>
                <a:lnTo>
                  <a:pt x="2261" y="40037"/>
                </a:lnTo>
                <a:lnTo>
                  <a:pt x="8431" y="49196"/>
                </a:lnTo>
                <a:lnTo>
                  <a:pt x="17589" y="55369"/>
                </a:lnTo>
                <a:lnTo>
                  <a:pt x="28816" y="57632"/>
                </a:lnTo>
                <a:lnTo>
                  <a:pt x="4945443" y="57632"/>
                </a:lnTo>
                <a:lnTo>
                  <a:pt x="4956664" y="55369"/>
                </a:lnTo>
                <a:lnTo>
                  <a:pt x="4965823" y="49196"/>
                </a:lnTo>
                <a:lnTo>
                  <a:pt x="4971996" y="40037"/>
                </a:lnTo>
                <a:lnTo>
                  <a:pt x="4974259" y="28816"/>
                </a:lnTo>
                <a:lnTo>
                  <a:pt x="4971996" y="17595"/>
                </a:lnTo>
                <a:lnTo>
                  <a:pt x="4965823" y="8435"/>
                </a:lnTo>
                <a:lnTo>
                  <a:pt x="4956664" y="2262"/>
                </a:lnTo>
                <a:lnTo>
                  <a:pt x="4945443" y="0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187" y="4360725"/>
            <a:ext cx="136550" cy="12898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813189" y="4384906"/>
            <a:ext cx="27940" cy="80645"/>
          </a:xfrm>
          <a:custGeom>
            <a:avLst/>
            <a:gdLst/>
            <a:ahLst/>
            <a:cxnLst/>
            <a:rect l="l" t="t" r="r" b="b"/>
            <a:pathLst>
              <a:path w="27939" h="80645">
                <a:moveTo>
                  <a:pt x="27520" y="0"/>
                </a:moveTo>
                <a:lnTo>
                  <a:pt x="27063" y="0"/>
                </a:lnTo>
                <a:lnTo>
                  <a:pt x="17627" y="101"/>
                </a:lnTo>
                <a:lnTo>
                  <a:pt x="177" y="9448"/>
                </a:lnTo>
                <a:lnTo>
                  <a:pt x="0" y="9829"/>
                </a:lnTo>
                <a:lnTo>
                  <a:pt x="2209" y="18529"/>
                </a:lnTo>
                <a:lnTo>
                  <a:pt x="2857" y="18948"/>
                </a:lnTo>
                <a:lnTo>
                  <a:pt x="3352" y="18808"/>
                </a:lnTo>
                <a:lnTo>
                  <a:pt x="15976" y="12001"/>
                </a:lnTo>
                <a:lnTo>
                  <a:pt x="15976" y="79654"/>
                </a:lnTo>
                <a:lnTo>
                  <a:pt x="16357" y="80022"/>
                </a:lnTo>
                <a:lnTo>
                  <a:pt x="27520" y="80022"/>
                </a:lnTo>
                <a:lnTo>
                  <a:pt x="27901" y="79654"/>
                </a:lnTo>
                <a:lnTo>
                  <a:pt x="27901" y="380"/>
                </a:lnTo>
                <a:lnTo>
                  <a:pt x="2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0" y="4384906"/>
            <a:ext cx="77269" cy="813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275" y="4383580"/>
            <a:ext cx="112930" cy="82683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124004" y="4380687"/>
            <a:ext cx="43815" cy="89535"/>
          </a:xfrm>
          <a:custGeom>
            <a:avLst/>
            <a:gdLst/>
            <a:ahLst/>
            <a:cxnLst/>
            <a:rect l="l" t="t" r="r" b="b"/>
            <a:pathLst>
              <a:path w="43814" h="89535">
                <a:moveTo>
                  <a:pt x="42710" y="0"/>
                </a:moveTo>
                <a:lnTo>
                  <a:pt x="34162" y="0"/>
                </a:lnTo>
                <a:lnTo>
                  <a:pt x="33858" y="215"/>
                </a:lnTo>
                <a:lnTo>
                  <a:pt x="0" y="88188"/>
                </a:lnTo>
                <a:lnTo>
                  <a:pt x="342" y="88925"/>
                </a:lnTo>
                <a:lnTo>
                  <a:pt x="876" y="89065"/>
                </a:lnTo>
                <a:lnTo>
                  <a:pt x="9309" y="89065"/>
                </a:lnTo>
                <a:lnTo>
                  <a:pt x="9613" y="88861"/>
                </a:lnTo>
                <a:lnTo>
                  <a:pt x="43586" y="876"/>
                </a:lnTo>
                <a:lnTo>
                  <a:pt x="43243" y="139"/>
                </a:lnTo>
                <a:lnTo>
                  <a:pt x="4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01" y="4383580"/>
            <a:ext cx="264241" cy="826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224" y="4361890"/>
            <a:ext cx="143148" cy="12581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75" y="4363593"/>
            <a:ext cx="181838" cy="12734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82" y="4363593"/>
            <a:ext cx="114477" cy="12734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444490" y="1280177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69" h="81280">
                <a:moveTo>
                  <a:pt x="89941" y="0"/>
                </a:moveTo>
                <a:lnTo>
                  <a:pt x="0" y="0"/>
                </a:lnTo>
                <a:lnTo>
                  <a:pt x="89941" y="81127"/>
                </a:lnTo>
                <a:lnTo>
                  <a:pt x="89941" y="0"/>
                </a:lnTo>
                <a:close/>
              </a:path>
            </a:pathLst>
          </a:custGeom>
          <a:solidFill>
            <a:srgbClr val="306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4594" y="1087513"/>
            <a:ext cx="4266565" cy="193040"/>
          </a:xfrm>
          <a:custGeom>
            <a:avLst/>
            <a:gdLst/>
            <a:ahLst/>
            <a:cxnLst/>
            <a:rect l="l" t="t" r="r" b="b"/>
            <a:pathLst>
              <a:path w="4266565" h="193040">
                <a:moveTo>
                  <a:pt x="4202518" y="0"/>
                </a:moveTo>
                <a:lnTo>
                  <a:pt x="0" y="0"/>
                </a:lnTo>
                <a:lnTo>
                  <a:pt x="0" y="192658"/>
                </a:lnTo>
                <a:lnTo>
                  <a:pt x="4202518" y="192658"/>
                </a:lnTo>
                <a:lnTo>
                  <a:pt x="4266107" y="96329"/>
                </a:lnTo>
                <a:lnTo>
                  <a:pt x="4202518" y="0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03945" y="1093780"/>
            <a:ext cx="26181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VÍDEO:</a:t>
            </a:r>
            <a:r>
              <a:rPr sz="900" b="1" spc="6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Aplicación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-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FreeStyle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Libre</a:t>
            </a:r>
            <a:endParaRPr sz="900" dirty="0">
              <a:latin typeface="OpenSans-Semibold"/>
              <a:cs typeface="OpenSans-Semibol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145240" y="223140"/>
            <a:ext cx="455295" cy="455295"/>
          </a:xfrm>
          <a:custGeom>
            <a:avLst/>
            <a:gdLst/>
            <a:ahLst/>
            <a:cxnLst/>
            <a:rect l="l" t="t" r="r" b="b"/>
            <a:pathLst>
              <a:path w="455295" h="455295">
                <a:moveTo>
                  <a:pt x="227469" y="0"/>
                </a:moveTo>
                <a:lnTo>
                  <a:pt x="181626" y="4621"/>
                </a:lnTo>
                <a:lnTo>
                  <a:pt x="138928" y="17875"/>
                </a:lnTo>
                <a:lnTo>
                  <a:pt x="100289" y="38848"/>
                </a:lnTo>
                <a:lnTo>
                  <a:pt x="66624" y="66624"/>
                </a:lnTo>
                <a:lnTo>
                  <a:pt x="38848" y="100289"/>
                </a:lnTo>
                <a:lnTo>
                  <a:pt x="17875" y="138928"/>
                </a:lnTo>
                <a:lnTo>
                  <a:pt x="4621" y="181626"/>
                </a:lnTo>
                <a:lnTo>
                  <a:pt x="0" y="227469"/>
                </a:lnTo>
                <a:lnTo>
                  <a:pt x="4621" y="273312"/>
                </a:lnTo>
                <a:lnTo>
                  <a:pt x="17875" y="316011"/>
                </a:lnTo>
                <a:lnTo>
                  <a:pt x="38848" y="354650"/>
                </a:lnTo>
                <a:lnTo>
                  <a:pt x="66624" y="388315"/>
                </a:lnTo>
                <a:lnTo>
                  <a:pt x="100289" y="416091"/>
                </a:lnTo>
                <a:lnTo>
                  <a:pt x="138928" y="437063"/>
                </a:lnTo>
                <a:lnTo>
                  <a:pt x="181626" y="450318"/>
                </a:lnTo>
                <a:lnTo>
                  <a:pt x="227469" y="454939"/>
                </a:lnTo>
                <a:lnTo>
                  <a:pt x="273312" y="450318"/>
                </a:lnTo>
                <a:lnTo>
                  <a:pt x="316011" y="437063"/>
                </a:lnTo>
                <a:lnTo>
                  <a:pt x="354650" y="416091"/>
                </a:lnTo>
                <a:lnTo>
                  <a:pt x="388315" y="388315"/>
                </a:lnTo>
                <a:lnTo>
                  <a:pt x="416091" y="354650"/>
                </a:lnTo>
                <a:lnTo>
                  <a:pt x="437063" y="316011"/>
                </a:lnTo>
                <a:lnTo>
                  <a:pt x="450318" y="273312"/>
                </a:lnTo>
                <a:lnTo>
                  <a:pt x="454939" y="227469"/>
                </a:lnTo>
                <a:lnTo>
                  <a:pt x="450318" y="181626"/>
                </a:lnTo>
                <a:lnTo>
                  <a:pt x="437063" y="138928"/>
                </a:lnTo>
                <a:lnTo>
                  <a:pt x="416091" y="100289"/>
                </a:lnTo>
                <a:lnTo>
                  <a:pt x="388315" y="66624"/>
                </a:lnTo>
                <a:lnTo>
                  <a:pt x="354650" y="38848"/>
                </a:lnTo>
                <a:lnTo>
                  <a:pt x="316011" y="17875"/>
                </a:lnTo>
                <a:lnTo>
                  <a:pt x="273312" y="4621"/>
                </a:lnTo>
                <a:lnTo>
                  <a:pt x="227469" y="0"/>
                </a:lnTo>
                <a:close/>
              </a:path>
            </a:pathLst>
          </a:custGeom>
          <a:solidFill>
            <a:srgbClr val="58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267" y="335661"/>
            <a:ext cx="85509" cy="133807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8262290" y="324335"/>
            <a:ext cx="224790" cy="254000"/>
          </a:xfrm>
          <a:custGeom>
            <a:avLst/>
            <a:gdLst/>
            <a:ahLst/>
            <a:cxnLst/>
            <a:rect l="l" t="t" r="r" b="b"/>
            <a:pathLst>
              <a:path w="224790" h="254000">
                <a:moveTo>
                  <a:pt x="209370" y="78150"/>
                </a:moveTo>
                <a:lnTo>
                  <a:pt x="224519" y="127517"/>
                </a:lnTo>
                <a:lnTo>
                  <a:pt x="222311" y="175120"/>
                </a:lnTo>
                <a:lnTo>
                  <a:pt x="203987" y="215634"/>
                </a:lnTo>
                <a:lnTo>
                  <a:pt x="170787" y="243733"/>
                </a:lnTo>
                <a:lnTo>
                  <a:pt x="128390" y="253443"/>
                </a:lnTo>
                <a:lnTo>
                  <a:pt x="84981" y="243808"/>
                </a:lnTo>
                <a:lnTo>
                  <a:pt x="45566" y="217024"/>
                </a:lnTo>
                <a:lnTo>
                  <a:pt x="15149" y="175293"/>
                </a:lnTo>
                <a:lnTo>
                  <a:pt x="0" y="125932"/>
                </a:lnTo>
                <a:lnTo>
                  <a:pt x="2207" y="78328"/>
                </a:lnTo>
                <a:lnTo>
                  <a:pt x="20531" y="37811"/>
                </a:lnTo>
                <a:lnTo>
                  <a:pt x="53731" y="9710"/>
                </a:lnTo>
                <a:lnTo>
                  <a:pt x="96131" y="0"/>
                </a:lnTo>
                <a:lnTo>
                  <a:pt x="139542" y="9635"/>
                </a:lnTo>
                <a:lnTo>
                  <a:pt x="178958" y="36419"/>
                </a:lnTo>
                <a:lnTo>
                  <a:pt x="209370" y="78150"/>
                </a:lnTo>
                <a:close/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762" y="331973"/>
            <a:ext cx="206829" cy="223282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APLICACIÓN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47" name="Elementos multimedia en línea 4" descr="¿Cómo colocar el Sensor?">
            <a:hlinkClick r:id="" action="ppaction://media"/>
            <a:extLst>
              <a:ext uri="{FF2B5EF4-FFF2-40B4-BE49-F238E27FC236}">
                <a16:creationId xmlns:a16="http://schemas.microsoft.com/office/drawing/2014/main" id="{71FD57C1-08CF-5D5D-C71D-34CA86212C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1710180" y="1358851"/>
            <a:ext cx="5727334" cy="3221625"/>
          </a:xfrm>
          <a:prstGeom prst="rect">
            <a:avLst/>
          </a:prstGeom>
        </p:spPr>
      </p:pic>
      <p:grpSp>
        <p:nvGrpSpPr>
          <p:cNvPr id="48" name="object 112">
            <a:extLst>
              <a:ext uri="{FF2B5EF4-FFF2-40B4-BE49-F238E27FC236}">
                <a16:creationId xmlns:a16="http://schemas.microsoft.com/office/drawing/2014/main" id="{2DB6D379-231E-7FD5-4806-AB86BDD46212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9" name="object 113">
              <a:extLst>
                <a:ext uri="{FF2B5EF4-FFF2-40B4-BE49-F238E27FC236}">
                  <a16:creationId xmlns:a16="http://schemas.microsoft.com/office/drawing/2014/main" id="{9D29AF41-B00D-68FE-C3D7-44CBF8EF5824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4">
              <a:extLst>
                <a:ext uri="{FF2B5EF4-FFF2-40B4-BE49-F238E27FC236}">
                  <a16:creationId xmlns:a16="http://schemas.microsoft.com/office/drawing/2014/main" id="{17127417-8B10-6AB9-14CB-6489E81E91A2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5">
              <a:extLst>
                <a:ext uri="{FF2B5EF4-FFF2-40B4-BE49-F238E27FC236}">
                  <a16:creationId xmlns:a16="http://schemas.microsoft.com/office/drawing/2014/main" id="{C1DC6D46-A783-7E65-33E9-5DD6F482C34D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6">
              <a:extLst>
                <a:ext uri="{FF2B5EF4-FFF2-40B4-BE49-F238E27FC236}">
                  <a16:creationId xmlns:a16="http://schemas.microsoft.com/office/drawing/2014/main" id="{ED30EA9A-22EB-D6C3-71DD-AC8929BB2D70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7">
              <a:extLst>
                <a:ext uri="{FF2B5EF4-FFF2-40B4-BE49-F238E27FC236}">
                  <a16:creationId xmlns:a16="http://schemas.microsoft.com/office/drawing/2014/main" id="{18D36D1C-75DF-0956-F104-5DAA71520FFA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8">
              <a:extLst>
                <a:ext uri="{FF2B5EF4-FFF2-40B4-BE49-F238E27FC236}">
                  <a16:creationId xmlns:a16="http://schemas.microsoft.com/office/drawing/2014/main" id="{EAA5997E-1BD8-6698-E518-1C5757DCECA8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9">
              <a:extLst>
                <a:ext uri="{FF2B5EF4-FFF2-40B4-BE49-F238E27FC236}">
                  <a16:creationId xmlns:a16="http://schemas.microsoft.com/office/drawing/2014/main" id="{F2EDC604-B223-E522-C6A0-1718D430AA19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0">
              <a:extLst>
                <a:ext uri="{FF2B5EF4-FFF2-40B4-BE49-F238E27FC236}">
                  <a16:creationId xmlns:a16="http://schemas.microsoft.com/office/drawing/2014/main" id="{25913541-32AF-06C6-50DF-FB461D6F1BD8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1">
              <a:extLst>
                <a:ext uri="{FF2B5EF4-FFF2-40B4-BE49-F238E27FC236}">
                  <a16:creationId xmlns:a16="http://schemas.microsoft.com/office/drawing/2014/main" id="{0DD9E9F9-D8DD-2324-7EEA-127B34BDAA87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2">
              <a:extLst>
                <a:ext uri="{FF2B5EF4-FFF2-40B4-BE49-F238E27FC236}">
                  <a16:creationId xmlns:a16="http://schemas.microsoft.com/office/drawing/2014/main" id="{A0D08599-EBD0-6BDA-51FF-1A8DC5949EDF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3">
            <a:extLst>
              <a:ext uri="{FF2B5EF4-FFF2-40B4-BE49-F238E27FC236}">
                <a16:creationId xmlns:a16="http://schemas.microsoft.com/office/drawing/2014/main" id="{E9BE630D-F4A6-CC85-9A08-5DA368D47BFC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8">
            <a:extLst>
              <a:ext uri="{FF2B5EF4-FFF2-40B4-BE49-F238E27FC236}">
                <a16:creationId xmlns:a16="http://schemas.microsoft.com/office/drawing/2014/main" id="{A81E8AA1-91A8-94CA-0D8C-B182EF8D0C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4337AE23-3B6D-C820-53CF-AB15C0702DB8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2FF7EC10-530F-9DBF-61B9-09491543A408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A029FFA4-C6E1-555C-1664-02CAE59D1BEE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object 2">
            <a:extLst>
              <a:ext uri="{FF2B5EF4-FFF2-40B4-BE49-F238E27FC236}">
                <a16:creationId xmlns:a16="http://schemas.microsoft.com/office/drawing/2014/main" id="{A28E679C-1A91-E6E9-2B93-D35477CA751C}"/>
              </a:ext>
            </a:extLst>
          </p:cNvPr>
          <p:cNvGrpSpPr/>
          <p:nvPr/>
        </p:nvGrpSpPr>
        <p:grpSpPr>
          <a:xfrm>
            <a:off x="4072573" y="857363"/>
            <a:ext cx="998855" cy="59690"/>
            <a:chOff x="4072839" y="875411"/>
            <a:chExt cx="998855" cy="5969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372351EF-DE79-7E86-9B0A-2AAFFA303904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>
              <a:extLst>
                <a:ext uri="{FF2B5EF4-FFF2-40B4-BE49-F238E27FC236}">
                  <a16:creationId xmlns:a16="http://schemas.microsoft.com/office/drawing/2014/main" id="{A4AD9BC9-0557-50CA-986D-8A5D8F217E61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>
              <a:extLst>
                <a:ext uri="{FF2B5EF4-FFF2-40B4-BE49-F238E27FC236}">
                  <a16:creationId xmlns:a16="http://schemas.microsoft.com/office/drawing/2014/main" id="{E4755D29-AA79-724B-0307-351B71017BEF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05261" y="1072345"/>
            <a:ext cx="4933950" cy="2197100"/>
            <a:chOff x="2105261" y="1072345"/>
            <a:chExt cx="4933950" cy="2197100"/>
          </a:xfrm>
        </p:grpSpPr>
        <p:sp>
          <p:nvSpPr>
            <p:cNvPr id="5" name="object 5"/>
            <p:cNvSpPr/>
            <p:nvPr/>
          </p:nvSpPr>
          <p:spPr>
            <a:xfrm>
              <a:off x="2105261" y="1875070"/>
              <a:ext cx="4933950" cy="1394460"/>
            </a:xfrm>
            <a:custGeom>
              <a:avLst/>
              <a:gdLst/>
              <a:ahLst/>
              <a:cxnLst/>
              <a:rect l="l" t="t" r="r" b="b"/>
              <a:pathLst>
                <a:path w="4933950" h="1394460">
                  <a:moveTo>
                    <a:pt x="4872024" y="0"/>
                  </a:moveTo>
                  <a:lnTo>
                    <a:pt x="61455" y="0"/>
                  </a:lnTo>
                  <a:lnTo>
                    <a:pt x="37590" y="4848"/>
                  </a:lnTo>
                  <a:lnTo>
                    <a:pt x="18049" y="18048"/>
                  </a:lnTo>
                  <a:lnTo>
                    <a:pt x="4848" y="37585"/>
                  </a:lnTo>
                  <a:lnTo>
                    <a:pt x="0" y="61442"/>
                  </a:lnTo>
                  <a:lnTo>
                    <a:pt x="0" y="1332814"/>
                  </a:lnTo>
                  <a:lnTo>
                    <a:pt x="4848" y="1356673"/>
                  </a:lnTo>
                  <a:lnTo>
                    <a:pt x="18049" y="1376214"/>
                  </a:lnTo>
                  <a:lnTo>
                    <a:pt x="37590" y="1389419"/>
                  </a:lnTo>
                  <a:lnTo>
                    <a:pt x="61455" y="1394269"/>
                  </a:lnTo>
                  <a:lnTo>
                    <a:pt x="4872024" y="1394269"/>
                  </a:lnTo>
                  <a:lnTo>
                    <a:pt x="4895889" y="1389419"/>
                  </a:lnTo>
                  <a:lnTo>
                    <a:pt x="4915430" y="1376214"/>
                  </a:lnTo>
                  <a:lnTo>
                    <a:pt x="4928631" y="1356673"/>
                  </a:lnTo>
                  <a:lnTo>
                    <a:pt x="4933480" y="1332814"/>
                  </a:lnTo>
                  <a:lnTo>
                    <a:pt x="4933480" y="61442"/>
                  </a:lnTo>
                  <a:lnTo>
                    <a:pt x="4928631" y="37585"/>
                  </a:lnTo>
                  <a:lnTo>
                    <a:pt x="4915430" y="18048"/>
                  </a:lnTo>
                  <a:lnTo>
                    <a:pt x="4895889" y="4848"/>
                  </a:lnTo>
                  <a:lnTo>
                    <a:pt x="4872024" y="0"/>
                  </a:lnTo>
                  <a:close/>
                </a:path>
              </a:pathLst>
            </a:custGeom>
            <a:solidFill>
              <a:srgbClr val="89B932">
                <a:alpha val="7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7584" y="2363393"/>
            <a:ext cx="3649345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dirty="0">
                <a:solidFill>
                  <a:srgbClr val="FFFFFF"/>
                </a:solidFill>
                <a:latin typeface="OpenSans-Extrabold"/>
                <a:cs typeface="OpenSans-Extrabold"/>
              </a:rPr>
              <a:t>ACTIVACIÓN</a:t>
            </a:r>
            <a:r>
              <a:rPr sz="2250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2250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2250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2250">
              <a:latin typeface="OpenSans-Semibold"/>
              <a:cs typeface="OpenSans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22275" y="1259907"/>
            <a:ext cx="531495" cy="846455"/>
            <a:chOff x="4422275" y="1259907"/>
            <a:chExt cx="531495" cy="846455"/>
          </a:xfrm>
        </p:grpSpPr>
        <p:sp>
          <p:nvSpPr>
            <p:cNvPr id="9" name="object 9"/>
            <p:cNvSpPr/>
            <p:nvPr/>
          </p:nvSpPr>
          <p:spPr>
            <a:xfrm>
              <a:off x="4428733" y="1267368"/>
              <a:ext cx="332740" cy="696595"/>
            </a:xfrm>
            <a:custGeom>
              <a:avLst/>
              <a:gdLst/>
              <a:ahLst/>
              <a:cxnLst/>
              <a:rect l="l" t="t" r="r" b="b"/>
              <a:pathLst>
                <a:path w="332739" h="696594">
                  <a:moveTo>
                    <a:pt x="289928" y="696531"/>
                  </a:moveTo>
                  <a:lnTo>
                    <a:pt x="42722" y="696531"/>
                  </a:lnTo>
                  <a:lnTo>
                    <a:pt x="26092" y="693174"/>
                  </a:lnTo>
                  <a:lnTo>
                    <a:pt x="12512" y="684018"/>
                  </a:lnTo>
                  <a:lnTo>
                    <a:pt x="3357" y="670438"/>
                  </a:lnTo>
                  <a:lnTo>
                    <a:pt x="0" y="653808"/>
                  </a:lnTo>
                  <a:lnTo>
                    <a:pt x="0" y="42722"/>
                  </a:lnTo>
                  <a:lnTo>
                    <a:pt x="3357" y="26092"/>
                  </a:lnTo>
                  <a:lnTo>
                    <a:pt x="12512" y="12512"/>
                  </a:lnTo>
                  <a:lnTo>
                    <a:pt x="26092" y="3357"/>
                  </a:lnTo>
                  <a:lnTo>
                    <a:pt x="42722" y="0"/>
                  </a:lnTo>
                  <a:lnTo>
                    <a:pt x="289928" y="0"/>
                  </a:lnTo>
                  <a:lnTo>
                    <a:pt x="306558" y="3357"/>
                  </a:lnTo>
                  <a:lnTo>
                    <a:pt x="320138" y="12512"/>
                  </a:lnTo>
                  <a:lnTo>
                    <a:pt x="329293" y="26092"/>
                  </a:lnTo>
                  <a:lnTo>
                    <a:pt x="332651" y="42722"/>
                  </a:lnTo>
                  <a:lnTo>
                    <a:pt x="332651" y="653808"/>
                  </a:lnTo>
                  <a:lnTo>
                    <a:pt x="329293" y="670438"/>
                  </a:lnTo>
                  <a:lnTo>
                    <a:pt x="320138" y="684018"/>
                  </a:lnTo>
                  <a:lnTo>
                    <a:pt x="306558" y="693174"/>
                  </a:lnTo>
                  <a:lnTo>
                    <a:pt x="289928" y="696531"/>
                  </a:lnTo>
                  <a:close/>
                </a:path>
              </a:pathLst>
            </a:custGeom>
            <a:ln w="129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4849" y="1266365"/>
              <a:ext cx="162560" cy="29845"/>
            </a:xfrm>
            <a:custGeom>
              <a:avLst/>
              <a:gdLst/>
              <a:ahLst/>
              <a:cxnLst/>
              <a:rect l="l" t="t" r="r" b="b"/>
              <a:pathLst>
                <a:path w="162560" h="29844">
                  <a:moveTo>
                    <a:pt x="162102" y="0"/>
                  </a:moveTo>
                  <a:lnTo>
                    <a:pt x="162102" y="17856"/>
                  </a:lnTo>
                  <a:lnTo>
                    <a:pt x="162102" y="24409"/>
                  </a:lnTo>
                  <a:lnTo>
                    <a:pt x="156794" y="29718"/>
                  </a:lnTo>
                  <a:lnTo>
                    <a:pt x="150241" y="29718"/>
                  </a:lnTo>
                  <a:lnTo>
                    <a:pt x="11861" y="29718"/>
                  </a:lnTo>
                  <a:lnTo>
                    <a:pt x="5308" y="29718"/>
                  </a:lnTo>
                  <a:lnTo>
                    <a:pt x="0" y="24409"/>
                  </a:lnTo>
                  <a:lnTo>
                    <a:pt x="0" y="17856"/>
                  </a:lnTo>
                  <a:lnTo>
                    <a:pt x="0" y="0"/>
                  </a:lnTo>
                </a:path>
              </a:pathLst>
            </a:custGeom>
            <a:ln w="129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9238" y="1724691"/>
              <a:ext cx="354965" cy="381635"/>
            </a:xfrm>
            <a:custGeom>
              <a:avLst/>
              <a:gdLst/>
              <a:ahLst/>
              <a:cxnLst/>
              <a:rect l="l" t="t" r="r" b="b"/>
              <a:pathLst>
                <a:path w="354964" h="381635">
                  <a:moveTo>
                    <a:pt x="31839" y="0"/>
                  </a:moveTo>
                  <a:lnTo>
                    <a:pt x="117" y="29566"/>
                  </a:lnTo>
                  <a:lnTo>
                    <a:pt x="0" y="36339"/>
                  </a:lnTo>
                  <a:lnTo>
                    <a:pt x="1261" y="42995"/>
                  </a:lnTo>
                  <a:lnTo>
                    <a:pt x="3887" y="49371"/>
                  </a:lnTo>
                  <a:lnTo>
                    <a:pt x="78411" y="188868"/>
                  </a:lnTo>
                  <a:lnTo>
                    <a:pt x="65531" y="183584"/>
                  </a:lnTo>
                  <a:lnTo>
                    <a:pt x="53249" y="179812"/>
                  </a:lnTo>
                  <a:lnTo>
                    <a:pt x="41753" y="177613"/>
                  </a:lnTo>
                  <a:lnTo>
                    <a:pt x="31230" y="177044"/>
                  </a:lnTo>
                  <a:lnTo>
                    <a:pt x="22634" y="178662"/>
                  </a:lnTo>
                  <a:lnTo>
                    <a:pt x="15225" y="182813"/>
                  </a:lnTo>
                  <a:lnTo>
                    <a:pt x="9431" y="189160"/>
                  </a:lnTo>
                  <a:lnTo>
                    <a:pt x="5678" y="197364"/>
                  </a:lnTo>
                  <a:lnTo>
                    <a:pt x="4471" y="206542"/>
                  </a:lnTo>
                  <a:lnTo>
                    <a:pt x="6040" y="215209"/>
                  </a:lnTo>
                  <a:lnTo>
                    <a:pt x="10200" y="222840"/>
                  </a:lnTo>
                  <a:lnTo>
                    <a:pt x="16765" y="228911"/>
                  </a:lnTo>
                  <a:lnTo>
                    <a:pt x="24995" y="234523"/>
                  </a:lnTo>
                  <a:lnTo>
                    <a:pt x="34353" y="241307"/>
                  </a:lnTo>
                  <a:lnTo>
                    <a:pt x="67181" y="271995"/>
                  </a:lnTo>
                  <a:lnTo>
                    <a:pt x="92216" y="316541"/>
                  </a:lnTo>
                  <a:lnTo>
                    <a:pt x="103830" y="334768"/>
                  </a:lnTo>
                  <a:lnTo>
                    <a:pt x="134382" y="364470"/>
                  </a:lnTo>
                  <a:lnTo>
                    <a:pt x="171423" y="380823"/>
                  </a:lnTo>
                  <a:lnTo>
                    <a:pt x="181150" y="381253"/>
                  </a:lnTo>
                  <a:lnTo>
                    <a:pt x="190806" y="380447"/>
                  </a:lnTo>
                  <a:lnTo>
                    <a:pt x="314974" y="319881"/>
                  </a:lnTo>
                  <a:lnTo>
                    <a:pt x="350789" y="279336"/>
                  </a:lnTo>
                  <a:lnTo>
                    <a:pt x="354344" y="261080"/>
                  </a:lnTo>
                  <a:lnTo>
                    <a:pt x="353429" y="240171"/>
                  </a:lnTo>
                  <a:lnTo>
                    <a:pt x="345114" y="201587"/>
                  </a:lnTo>
                  <a:lnTo>
                    <a:pt x="285014" y="86493"/>
                  </a:lnTo>
                  <a:lnTo>
                    <a:pt x="254103" y="68276"/>
                  </a:lnTo>
                  <a:lnTo>
                    <a:pt x="242127" y="71100"/>
                  </a:lnTo>
                  <a:lnTo>
                    <a:pt x="234075" y="74872"/>
                  </a:lnTo>
                  <a:lnTo>
                    <a:pt x="228080" y="81553"/>
                  </a:lnTo>
                  <a:lnTo>
                    <a:pt x="225236" y="89922"/>
                  </a:lnTo>
                  <a:lnTo>
                    <a:pt x="223889" y="87420"/>
                  </a:lnTo>
                  <a:lnTo>
                    <a:pt x="215813" y="77399"/>
                  </a:lnTo>
                  <a:lnTo>
                    <a:pt x="205046" y="71159"/>
                  </a:lnTo>
                  <a:lnTo>
                    <a:pt x="192978" y="69198"/>
                  </a:lnTo>
                  <a:lnTo>
                    <a:pt x="181001" y="72015"/>
                  </a:lnTo>
                  <a:lnTo>
                    <a:pt x="175316" y="75410"/>
                  </a:lnTo>
                  <a:lnTo>
                    <a:pt x="170521" y="79800"/>
                  </a:lnTo>
                  <a:lnTo>
                    <a:pt x="166721" y="85066"/>
                  </a:lnTo>
                  <a:lnTo>
                    <a:pt x="163882" y="91535"/>
                  </a:lnTo>
                  <a:lnTo>
                    <a:pt x="155504" y="84097"/>
                  </a:lnTo>
                  <a:lnTo>
                    <a:pt x="145288" y="80006"/>
                  </a:lnTo>
                  <a:lnTo>
                    <a:pt x="134230" y="79569"/>
                  </a:lnTo>
                  <a:lnTo>
                    <a:pt x="123331" y="83089"/>
                  </a:lnTo>
                  <a:lnTo>
                    <a:pt x="115825" y="87102"/>
                  </a:lnTo>
                  <a:lnTo>
                    <a:pt x="110542" y="93681"/>
                  </a:lnTo>
                  <a:lnTo>
                    <a:pt x="107989" y="101174"/>
                  </a:lnTo>
                  <a:lnTo>
                    <a:pt x="64111" y="19030"/>
                  </a:lnTo>
                  <a:lnTo>
                    <a:pt x="55673" y="8569"/>
                  </a:lnTo>
                  <a:lnTo>
                    <a:pt x="44432" y="2051"/>
                  </a:lnTo>
                  <a:lnTo>
                    <a:pt x="31839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4108" y="1642833"/>
              <a:ext cx="233045" cy="242570"/>
            </a:xfrm>
            <a:custGeom>
              <a:avLst/>
              <a:gdLst/>
              <a:ahLst/>
              <a:cxnLst/>
              <a:rect l="l" t="t" r="r" b="b"/>
              <a:pathLst>
                <a:path w="233045" h="242569">
                  <a:moveTo>
                    <a:pt x="46926" y="170916"/>
                  </a:moveTo>
                  <a:lnTo>
                    <a:pt x="44259" y="165925"/>
                  </a:lnTo>
                  <a:lnTo>
                    <a:pt x="41160" y="164985"/>
                  </a:lnTo>
                  <a:lnTo>
                    <a:pt x="939" y="186461"/>
                  </a:lnTo>
                  <a:lnTo>
                    <a:pt x="0" y="189572"/>
                  </a:lnTo>
                  <a:lnTo>
                    <a:pt x="2374" y="194017"/>
                  </a:lnTo>
                  <a:lnTo>
                    <a:pt x="4508" y="195021"/>
                  </a:lnTo>
                  <a:lnTo>
                    <a:pt x="6578" y="194729"/>
                  </a:lnTo>
                  <a:lnTo>
                    <a:pt x="7150" y="194652"/>
                  </a:lnTo>
                  <a:lnTo>
                    <a:pt x="7721" y="194462"/>
                  </a:lnTo>
                  <a:lnTo>
                    <a:pt x="45986" y="174028"/>
                  </a:lnTo>
                  <a:lnTo>
                    <a:pt x="46926" y="170916"/>
                  </a:lnTo>
                  <a:close/>
                </a:path>
                <a:path w="233045" h="242569">
                  <a:moveTo>
                    <a:pt x="77165" y="203441"/>
                  </a:moveTo>
                  <a:lnTo>
                    <a:pt x="76428" y="200279"/>
                  </a:lnTo>
                  <a:lnTo>
                    <a:pt x="71615" y="197281"/>
                  </a:lnTo>
                  <a:lnTo>
                    <a:pt x="68453" y="198018"/>
                  </a:lnTo>
                  <a:lnTo>
                    <a:pt x="44373" y="236728"/>
                  </a:lnTo>
                  <a:lnTo>
                    <a:pt x="45110" y="239890"/>
                  </a:lnTo>
                  <a:lnTo>
                    <a:pt x="48577" y="242049"/>
                  </a:lnTo>
                  <a:lnTo>
                    <a:pt x="49784" y="242277"/>
                  </a:lnTo>
                  <a:lnTo>
                    <a:pt x="50939" y="242112"/>
                  </a:lnTo>
                  <a:lnTo>
                    <a:pt x="52387" y="241909"/>
                  </a:lnTo>
                  <a:lnTo>
                    <a:pt x="53733" y="241084"/>
                  </a:lnTo>
                  <a:lnTo>
                    <a:pt x="77165" y="203441"/>
                  </a:lnTo>
                  <a:close/>
                </a:path>
                <a:path w="233045" h="242569">
                  <a:moveTo>
                    <a:pt x="125806" y="2552"/>
                  </a:moveTo>
                  <a:lnTo>
                    <a:pt x="123583" y="190"/>
                  </a:lnTo>
                  <a:lnTo>
                    <a:pt x="117932" y="0"/>
                  </a:lnTo>
                  <a:lnTo>
                    <a:pt x="115557" y="2222"/>
                  </a:lnTo>
                  <a:lnTo>
                    <a:pt x="114058" y="47790"/>
                  </a:lnTo>
                  <a:lnTo>
                    <a:pt x="116268" y="50152"/>
                  </a:lnTo>
                  <a:lnTo>
                    <a:pt x="119100" y="50253"/>
                  </a:lnTo>
                  <a:lnTo>
                    <a:pt x="120002" y="50203"/>
                  </a:lnTo>
                  <a:lnTo>
                    <a:pt x="122415" y="49860"/>
                  </a:lnTo>
                  <a:lnTo>
                    <a:pt x="124320" y="47815"/>
                  </a:lnTo>
                  <a:lnTo>
                    <a:pt x="125806" y="2552"/>
                  </a:lnTo>
                  <a:close/>
                </a:path>
                <a:path w="233045" h="242569">
                  <a:moveTo>
                    <a:pt x="188556" y="24371"/>
                  </a:moveTo>
                  <a:lnTo>
                    <a:pt x="187820" y="21221"/>
                  </a:lnTo>
                  <a:lnTo>
                    <a:pt x="183007" y="18224"/>
                  </a:lnTo>
                  <a:lnTo>
                    <a:pt x="179844" y="18961"/>
                  </a:lnTo>
                  <a:lnTo>
                    <a:pt x="155765" y="57670"/>
                  </a:lnTo>
                  <a:lnTo>
                    <a:pt x="156502" y="60833"/>
                  </a:lnTo>
                  <a:lnTo>
                    <a:pt x="159969" y="62992"/>
                  </a:lnTo>
                  <a:lnTo>
                    <a:pt x="161175" y="63220"/>
                  </a:lnTo>
                  <a:lnTo>
                    <a:pt x="162331" y="63055"/>
                  </a:lnTo>
                  <a:lnTo>
                    <a:pt x="163779" y="62852"/>
                  </a:lnTo>
                  <a:lnTo>
                    <a:pt x="165125" y="62026"/>
                  </a:lnTo>
                  <a:lnTo>
                    <a:pt x="188556" y="24371"/>
                  </a:lnTo>
                  <a:close/>
                </a:path>
                <a:path w="233045" h="242569">
                  <a:moveTo>
                    <a:pt x="232918" y="71551"/>
                  </a:moveTo>
                  <a:lnTo>
                    <a:pt x="230251" y="66560"/>
                  </a:lnTo>
                  <a:lnTo>
                    <a:pt x="227152" y="65620"/>
                  </a:lnTo>
                  <a:lnTo>
                    <a:pt x="186931" y="87096"/>
                  </a:lnTo>
                  <a:lnTo>
                    <a:pt x="185991" y="90208"/>
                  </a:lnTo>
                  <a:lnTo>
                    <a:pt x="188366" y="94653"/>
                  </a:lnTo>
                  <a:lnTo>
                    <a:pt x="190500" y="95656"/>
                  </a:lnTo>
                  <a:lnTo>
                    <a:pt x="192570" y="95364"/>
                  </a:lnTo>
                  <a:lnTo>
                    <a:pt x="193141" y="95288"/>
                  </a:lnTo>
                  <a:lnTo>
                    <a:pt x="193713" y="95097"/>
                  </a:lnTo>
                  <a:lnTo>
                    <a:pt x="231978" y="74663"/>
                  </a:lnTo>
                  <a:lnTo>
                    <a:pt x="232918" y="715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243" y="1656922"/>
              <a:ext cx="77908" cy="765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10011" y="1724698"/>
              <a:ext cx="443865" cy="381635"/>
            </a:xfrm>
            <a:custGeom>
              <a:avLst/>
              <a:gdLst/>
              <a:ahLst/>
              <a:cxnLst/>
              <a:rect l="l" t="t" r="r" b="b"/>
              <a:pathLst>
                <a:path w="443864" h="381635">
                  <a:moveTo>
                    <a:pt x="50342" y="43218"/>
                  </a:moveTo>
                  <a:lnTo>
                    <a:pt x="48133" y="40843"/>
                  </a:lnTo>
                  <a:lnTo>
                    <a:pt x="2565" y="39344"/>
                  </a:lnTo>
                  <a:lnTo>
                    <a:pt x="190" y="41567"/>
                  </a:lnTo>
                  <a:lnTo>
                    <a:pt x="0" y="47218"/>
                  </a:lnTo>
                  <a:lnTo>
                    <a:pt x="2222" y="49593"/>
                  </a:lnTo>
                  <a:lnTo>
                    <a:pt x="44958" y="51003"/>
                  </a:lnTo>
                  <a:lnTo>
                    <a:pt x="45859" y="50952"/>
                  </a:lnTo>
                  <a:lnTo>
                    <a:pt x="48272" y="50609"/>
                  </a:lnTo>
                  <a:lnTo>
                    <a:pt x="50177" y="48564"/>
                  </a:lnTo>
                  <a:lnTo>
                    <a:pt x="50342" y="43218"/>
                  </a:lnTo>
                  <a:close/>
                </a:path>
                <a:path w="443864" h="381635">
                  <a:moveTo>
                    <a:pt x="261099" y="50165"/>
                  </a:moveTo>
                  <a:lnTo>
                    <a:pt x="258889" y="47790"/>
                  </a:lnTo>
                  <a:lnTo>
                    <a:pt x="213321" y="46291"/>
                  </a:lnTo>
                  <a:lnTo>
                    <a:pt x="210947" y="48514"/>
                  </a:lnTo>
                  <a:lnTo>
                    <a:pt x="210756" y="54165"/>
                  </a:lnTo>
                  <a:lnTo>
                    <a:pt x="212979" y="56540"/>
                  </a:lnTo>
                  <a:lnTo>
                    <a:pt x="255714" y="57950"/>
                  </a:lnTo>
                  <a:lnTo>
                    <a:pt x="256616" y="57899"/>
                  </a:lnTo>
                  <a:lnTo>
                    <a:pt x="259029" y="57556"/>
                  </a:lnTo>
                  <a:lnTo>
                    <a:pt x="260921" y="55511"/>
                  </a:lnTo>
                  <a:lnTo>
                    <a:pt x="261099" y="50165"/>
                  </a:lnTo>
                  <a:close/>
                </a:path>
                <a:path w="443864" h="381635">
                  <a:moveTo>
                    <a:pt x="443560" y="261073"/>
                  </a:moveTo>
                  <a:lnTo>
                    <a:pt x="442658" y="240169"/>
                  </a:lnTo>
                  <a:lnTo>
                    <a:pt x="439534" y="220116"/>
                  </a:lnTo>
                  <a:lnTo>
                    <a:pt x="434340" y="201587"/>
                  </a:lnTo>
                  <a:lnTo>
                    <a:pt x="433285" y="199174"/>
                  </a:lnTo>
                  <a:lnTo>
                    <a:pt x="433285" y="261073"/>
                  </a:lnTo>
                  <a:lnTo>
                    <a:pt x="430199" y="276275"/>
                  </a:lnTo>
                  <a:lnTo>
                    <a:pt x="399351" y="310832"/>
                  </a:lnTo>
                  <a:lnTo>
                    <a:pt x="301828" y="362940"/>
                  </a:lnTo>
                  <a:lnTo>
                    <a:pt x="274904" y="370713"/>
                  </a:lnTo>
                  <a:lnTo>
                    <a:pt x="260210" y="370408"/>
                  </a:lnTo>
                  <a:lnTo>
                    <a:pt x="214325" y="343446"/>
                  </a:lnTo>
                  <a:lnTo>
                    <a:pt x="190474" y="311708"/>
                  </a:lnTo>
                  <a:lnTo>
                    <a:pt x="174688" y="281089"/>
                  </a:lnTo>
                  <a:lnTo>
                    <a:pt x="170154" y="273519"/>
                  </a:lnTo>
                  <a:lnTo>
                    <a:pt x="140068" y="241211"/>
                  </a:lnTo>
                  <a:lnTo>
                    <a:pt x="103784" y="215150"/>
                  </a:lnTo>
                  <a:lnTo>
                    <a:pt x="103022" y="206235"/>
                  </a:lnTo>
                  <a:lnTo>
                    <a:pt x="120726" y="187286"/>
                  </a:lnTo>
                  <a:lnTo>
                    <a:pt x="132740" y="188214"/>
                  </a:lnTo>
                  <a:lnTo>
                    <a:pt x="146227" y="191503"/>
                  </a:lnTo>
                  <a:lnTo>
                    <a:pt x="160845" y="197040"/>
                  </a:lnTo>
                  <a:lnTo>
                    <a:pt x="176072" y="204660"/>
                  </a:lnTo>
                  <a:lnTo>
                    <a:pt x="200037" y="249504"/>
                  </a:lnTo>
                  <a:lnTo>
                    <a:pt x="202171" y="250507"/>
                  </a:lnTo>
                  <a:lnTo>
                    <a:pt x="204241" y="250215"/>
                  </a:lnTo>
                  <a:lnTo>
                    <a:pt x="205384" y="249948"/>
                  </a:lnTo>
                  <a:lnTo>
                    <a:pt x="208432" y="248323"/>
                  </a:lnTo>
                  <a:lnTo>
                    <a:pt x="209372" y="245224"/>
                  </a:lnTo>
                  <a:lnTo>
                    <a:pt x="185089" y="199783"/>
                  </a:lnTo>
                  <a:lnTo>
                    <a:pt x="182524" y="194957"/>
                  </a:lnTo>
                  <a:lnTo>
                    <a:pt x="179260" y="188861"/>
                  </a:lnTo>
                  <a:lnTo>
                    <a:pt x="99085" y="38798"/>
                  </a:lnTo>
                  <a:lnTo>
                    <a:pt x="121627" y="10223"/>
                  </a:lnTo>
                  <a:lnTo>
                    <a:pt x="130429" y="11747"/>
                  </a:lnTo>
                  <a:lnTo>
                    <a:pt x="138328" y="16408"/>
                  </a:lnTo>
                  <a:lnTo>
                    <a:pt x="144284" y="23863"/>
                  </a:lnTo>
                  <a:lnTo>
                    <a:pt x="197954" y="124307"/>
                  </a:lnTo>
                  <a:lnTo>
                    <a:pt x="200240" y="128612"/>
                  </a:lnTo>
                  <a:lnTo>
                    <a:pt x="200621" y="129298"/>
                  </a:lnTo>
                  <a:lnTo>
                    <a:pt x="212572" y="151663"/>
                  </a:lnTo>
                  <a:lnTo>
                    <a:pt x="214706" y="152666"/>
                  </a:lnTo>
                  <a:lnTo>
                    <a:pt x="216776" y="152374"/>
                  </a:lnTo>
                  <a:lnTo>
                    <a:pt x="217347" y="152298"/>
                  </a:lnTo>
                  <a:lnTo>
                    <a:pt x="217919" y="152107"/>
                  </a:lnTo>
                  <a:lnTo>
                    <a:pt x="220967" y="150482"/>
                  </a:lnTo>
                  <a:lnTo>
                    <a:pt x="221907" y="147383"/>
                  </a:lnTo>
                  <a:lnTo>
                    <a:pt x="209664" y="124472"/>
                  </a:lnTo>
                  <a:lnTo>
                    <a:pt x="208330" y="121970"/>
                  </a:lnTo>
                  <a:lnTo>
                    <a:pt x="205828" y="113588"/>
                  </a:lnTo>
                  <a:lnTo>
                    <a:pt x="225767" y="89636"/>
                  </a:lnTo>
                  <a:lnTo>
                    <a:pt x="234175" y="90500"/>
                  </a:lnTo>
                  <a:lnTo>
                    <a:pt x="241655" y="94449"/>
                  </a:lnTo>
                  <a:lnTo>
                    <a:pt x="247218" y="101193"/>
                  </a:lnTo>
                  <a:lnTo>
                    <a:pt x="256743" y="119011"/>
                  </a:lnTo>
                  <a:lnTo>
                    <a:pt x="269773" y="143395"/>
                  </a:lnTo>
                  <a:lnTo>
                    <a:pt x="271907" y="144399"/>
                  </a:lnTo>
                  <a:lnTo>
                    <a:pt x="273977" y="144106"/>
                  </a:lnTo>
                  <a:lnTo>
                    <a:pt x="274548" y="144030"/>
                  </a:lnTo>
                  <a:lnTo>
                    <a:pt x="275120" y="143840"/>
                  </a:lnTo>
                  <a:lnTo>
                    <a:pt x="278168" y="142214"/>
                  </a:lnTo>
                  <a:lnTo>
                    <a:pt x="279107" y="139115"/>
                  </a:lnTo>
                  <a:lnTo>
                    <a:pt x="265772" y="114185"/>
                  </a:lnTo>
                  <a:lnTo>
                    <a:pt x="264655" y="112077"/>
                  </a:lnTo>
                  <a:lnTo>
                    <a:pt x="263118" y="109181"/>
                  </a:lnTo>
                  <a:lnTo>
                    <a:pt x="261569" y="106286"/>
                  </a:lnTo>
                  <a:lnTo>
                    <a:pt x="261048" y="100126"/>
                  </a:lnTo>
                  <a:lnTo>
                    <a:pt x="263906" y="91528"/>
                  </a:lnTo>
                  <a:lnTo>
                    <a:pt x="264896" y="88531"/>
                  </a:lnTo>
                  <a:lnTo>
                    <a:pt x="269024" y="83908"/>
                  </a:lnTo>
                  <a:lnTo>
                    <a:pt x="274574" y="81305"/>
                  </a:lnTo>
                  <a:lnTo>
                    <a:pt x="282765" y="79413"/>
                  </a:lnTo>
                  <a:lnTo>
                    <a:pt x="291045" y="80848"/>
                  </a:lnTo>
                  <a:lnTo>
                    <a:pt x="298462" y="85242"/>
                  </a:lnTo>
                  <a:lnTo>
                    <a:pt x="304063" y="92252"/>
                  </a:lnTo>
                  <a:lnTo>
                    <a:pt x="315188" y="113080"/>
                  </a:lnTo>
                  <a:lnTo>
                    <a:pt x="330885" y="142455"/>
                  </a:lnTo>
                  <a:lnTo>
                    <a:pt x="333019" y="143459"/>
                  </a:lnTo>
                  <a:lnTo>
                    <a:pt x="335089" y="143167"/>
                  </a:lnTo>
                  <a:lnTo>
                    <a:pt x="335661" y="143090"/>
                  </a:lnTo>
                  <a:lnTo>
                    <a:pt x="336232" y="142900"/>
                  </a:lnTo>
                  <a:lnTo>
                    <a:pt x="339280" y="141274"/>
                  </a:lnTo>
                  <a:lnTo>
                    <a:pt x="340220" y="138176"/>
                  </a:lnTo>
                  <a:lnTo>
                    <a:pt x="326898" y="113271"/>
                  </a:lnTo>
                  <a:lnTo>
                    <a:pt x="322694" y="105333"/>
                  </a:lnTo>
                  <a:lnTo>
                    <a:pt x="322173" y="99187"/>
                  </a:lnTo>
                  <a:lnTo>
                    <a:pt x="325247" y="89928"/>
                  </a:lnTo>
                  <a:lnTo>
                    <a:pt x="326021" y="87604"/>
                  </a:lnTo>
                  <a:lnTo>
                    <a:pt x="330149" y="82981"/>
                  </a:lnTo>
                  <a:lnTo>
                    <a:pt x="335699" y="80378"/>
                  </a:lnTo>
                  <a:lnTo>
                    <a:pt x="343890" y="78486"/>
                  </a:lnTo>
                  <a:lnTo>
                    <a:pt x="352171" y="79921"/>
                  </a:lnTo>
                  <a:lnTo>
                    <a:pt x="418172" y="190068"/>
                  </a:lnTo>
                  <a:lnTo>
                    <a:pt x="432473" y="241325"/>
                  </a:lnTo>
                  <a:lnTo>
                    <a:pt x="433285" y="261073"/>
                  </a:lnTo>
                  <a:lnTo>
                    <a:pt x="433285" y="199174"/>
                  </a:lnTo>
                  <a:lnTo>
                    <a:pt x="374230" y="86499"/>
                  </a:lnTo>
                  <a:lnTo>
                    <a:pt x="343319" y="68275"/>
                  </a:lnTo>
                  <a:lnTo>
                    <a:pt x="331343" y="71094"/>
                  </a:lnTo>
                  <a:lnTo>
                    <a:pt x="323291" y="74866"/>
                  </a:lnTo>
                  <a:lnTo>
                    <a:pt x="317309" y="81546"/>
                  </a:lnTo>
                  <a:lnTo>
                    <a:pt x="314452" y="89928"/>
                  </a:lnTo>
                  <a:lnTo>
                    <a:pt x="313105" y="87426"/>
                  </a:lnTo>
                  <a:lnTo>
                    <a:pt x="306654" y="79413"/>
                  </a:lnTo>
                  <a:lnTo>
                    <a:pt x="305028" y="77406"/>
                  </a:lnTo>
                  <a:lnTo>
                    <a:pt x="294259" y="71170"/>
                  </a:lnTo>
                  <a:lnTo>
                    <a:pt x="282194" y="69202"/>
                  </a:lnTo>
                  <a:lnTo>
                    <a:pt x="270217" y="72021"/>
                  </a:lnTo>
                  <a:lnTo>
                    <a:pt x="253098" y="91528"/>
                  </a:lnTo>
                  <a:lnTo>
                    <a:pt x="250964" y="89636"/>
                  </a:lnTo>
                  <a:lnTo>
                    <a:pt x="244729" y="84099"/>
                  </a:lnTo>
                  <a:lnTo>
                    <a:pt x="234505" y="80010"/>
                  </a:lnTo>
                  <a:lnTo>
                    <a:pt x="223443" y="79578"/>
                  </a:lnTo>
                  <a:lnTo>
                    <a:pt x="212547" y="83096"/>
                  </a:lnTo>
                  <a:lnTo>
                    <a:pt x="205041" y="87109"/>
                  </a:lnTo>
                  <a:lnTo>
                    <a:pt x="199758" y="93675"/>
                  </a:lnTo>
                  <a:lnTo>
                    <a:pt x="197218" y="101168"/>
                  </a:lnTo>
                  <a:lnTo>
                    <a:pt x="153327" y="19024"/>
                  </a:lnTo>
                  <a:lnTo>
                    <a:pt x="146227" y="10223"/>
                  </a:lnTo>
                  <a:lnTo>
                    <a:pt x="144894" y="8572"/>
                  </a:lnTo>
                  <a:lnTo>
                    <a:pt x="133654" y="2057"/>
                  </a:lnTo>
                  <a:lnTo>
                    <a:pt x="121056" y="0"/>
                  </a:lnTo>
                  <a:lnTo>
                    <a:pt x="108559" y="2946"/>
                  </a:lnTo>
                  <a:lnTo>
                    <a:pt x="89217" y="36347"/>
                  </a:lnTo>
                  <a:lnTo>
                    <a:pt x="90474" y="43002"/>
                  </a:lnTo>
                  <a:lnTo>
                    <a:pt x="93103" y="49364"/>
                  </a:lnTo>
                  <a:lnTo>
                    <a:pt x="167627" y="188861"/>
                  </a:lnTo>
                  <a:lnTo>
                    <a:pt x="163791" y="187286"/>
                  </a:lnTo>
                  <a:lnTo>
                    <a:pt x="154762" y="183578"/>
                  </a:lnTo>
                  <a:lnTo>
                    <a:pt x="142481" y="179806"/>
                  </a:lnTo>
                  <a:lnTo>
                    <a:pt x="130975" y="177609"/>
                  </a:lnTo>
                  <a:lnTo>
                    <a:pt x="120446" y="177038"/>
                  </a:lnTo>
                  <a:lnTo>
                    <a:pt x="111848" y="178650"/>
                  </a:lnTo>
                  <a:lnTo>
                    <a:pt x="104444" y="182803"/>
                  </a:lnTo>
                  <a:lnTo>
                    <a:pt x="98653" y="189153"/>
                  </a:lnTo>
                  <a:lnTo>
                    <a:pt x="94894" y="197358"/>
                  </a:lnTo>
                  <a:lnTo>
                    <a:pt x="93687" y="206540"/>
                  </a:lnTo>
                  <a:lnTo>
                    <a:pt x="95262" y="215214"/>
                  </a:lnTo>
                  <a:lnTo>
                    <a:pt x="99428" y="222846"/>
                  </a:lnTo>
                  <a:lnTo>
                    <a:pt x="105994" y="228904"/>
                  </a:lnTo>
                  <a:lnTo>
                    <a:pt x="114223" y="234518"/>
                  </a:lnTo>
                  <a:lnTo>
                    <a:pt x="123596" y="241325"/>
                  </a:lnTo>
                  <a:lnTo>
                    <a:pt x="156400" y="271995"/>
                  </a:lnTo>
                  <a:lnTo>
                    <a:pt x="181432" y="316547"/>
                  </a:lnTo>
                  <a:lnTo>
                    <a:pt x="193052" y="334772"/>
                  </a:lnTo>
                  <a:lnTo>
                    <a:pt x="223596" y="364464"/>
                  </a:lnTo>
                  <a:lnTo>
                    <a:pt x="260642" y="380822"/>
                  </a:lnTo>
                  <a:lnTo>
                    <a:pt x="270370" y="381254"/>
                  </a:lnTo>
                  <a:lnTo>
                    <a:pt x="280022" y="380453"/>
                  </a:lnTo>
                  <a:lnTo>
                    <a:pt x="404190" y="319887"/>
                  </a:lnTo>
                  <a:lnTo>
                    <a:pt x="440016" y="279336"/>
                  </a:lnTo>
                  <a:lnTo>
                    <a:pt x="443560" y="261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8" name="object 1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EVA</a:t>
            </a:r>
            <a:r>
              <a:rPr spc="-15" dirty="0"/>
              <a:t> </a:t>
            </a:r>
            <a:r>
              <a:rPr dirty="0"/>
              <a:t>Mª</a:t>
            </a:r>
            <a:r>
              <a:rPr spc="-15" dirty="0"/>
              <a:t> </a:t>
            </a:r>
            <a:r>
              <a:rPr dirty="0"/>
              <a:t>DELGADO</a:t>
            </a:r>
            <a:r>
              <a:rPr spc="-15" dirty="0"/>
              <a:t> </a:t>
            </a:r>
            <a:r>
              <a:rPr spc="-10" dirty="0"/>
              <a:t>OLIVENCIA</a:t>
            </a:r>
          </a:p>
          <a:p>
            <a:pPr marL="12700" marR="508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Educadora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Endocrinología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r>
              <a:rPr sz="800" b="0" i="1" dirty="0">
                <a:latin typeface="Open Sans"/>
                <a:cs typeface="Open Sans"/>
              </a:rPr>
              <a:t> Responsable</a:t>
            </a:r>
            <a:r>
              <a:rPr sz="800" b="0" i="1" spc="-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Educación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Terapéutica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spc="-25" dirty="0">
                <a:latin typeface="Open Sans"/>
                <a:cs typeface="Open Sans"/>
              </a:rPr>
              <a:t>del</a:t>
            </a:r>
            <a:r>
              <a:rPr sz="800" b="0" i="1" dirty="0">
                <a:latin typeface="Open Sans"/>
                <a:cs typeface="Open Sans"/>
              </a:rPr>
              <a:t> Servicio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 </a:t>
            </a:r>
            <a:r>
              <a:rPr sz="800" b="0" i="1" dirty="0">
                <a:latin typeface="Open Sans"/>
                <a:cs typeface="Open Sans"/>
              </a:rPr>
              <a:t>y Nutrición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Hospital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Universitario</a:t>
            </a:r>
            <a:r>
              <a:rPr sz="800" b="0" i="1" dirty="0">
                <a:latin typeface="Open Sans"/>
                <a:cs typeface="Open Sans"/>
              </a:rPr>
              <a:t> de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Fuenlabrada,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Madrid.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FLORA LÓPEZ </a:t>
            </a:r>
            <a:r>
              <a:rPr spc="-10" dirty="0"/>
              <a:t>SIMARRO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dirty="0">
                <a:latin typeface="Open Sans"/>
                <a:cs typeface="Open Sans"/>
              </a:rPr>
              <a:t>Médico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Familia.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Barcelona.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0" i="1" dirty="0">
                <a:latin typeface="Open Sans"/>
                <a:cs typeface="Open Sans"/>
              </a:rPr>
              <a:t>Miembro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Trabajo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SEMERGEN.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ESCARLATA</a:t>
            </a:r>
            <a:r>
              <a:rPr spc="-20" dirty="0"/>
              <a:t> </a:t>
            </a:r>
            <a:r>
              <a:rPr dirty="0"/>
              <a:t>ANGULLO</a:t>
            </a:r>
            <a:r>
              <a:rPr spc="-20" dirty="0"/>
              <a:t> </a:t>
            </a:r>
            <a:r>
              <a:rPr spc="-10" dirty="0"/>
              <a:t>MARTÍNEZ</a:t>
            </a:r>
          </a:p>
          <a:p>
            <a:pPr marL="12700" marR="149225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semFYC.</a:t>
            </a:r>
            <a:r>
              <a:rPr sz="800" b="0" i="1" dirty="0">
                <a:latin typeface="Open Sans"/>
                <a:cs typeface="Open Sans"/>
              </a:rPr>
              <a:t> CS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Escola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Graduada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(Palma).</a:t>
            </a:r>
            <a:r>
              <a:rPr sz="800" b="0" i="1" dirty="0">
                <a:latin typeface="Open Sans"/>
                <a:cs typeface="Open Sans"/>
              </a:rPr>
              <a:t> Illes </a:t>
            </a:r>
            <a:r>
              <a:rPr sz="800" b="0" i="1" spc="-10" dirty="0">
                <a:latin typeface="Open Sans"/>
                <a:cs typeface="Open Sans"/>
              </a:rPr>
              <a:t>Balears.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ANTONIO PÉREZ </a:t>
            </a:r>
            <a:r>
              <a:rPr spc="-10" dirty="0"/>
              <a:t>PÉREZ</a:t>
            </a:r>
          </a:p>
        </p:txBody>
      </p:sp>
      <p:sp>
        <p:nvSpPr>
          <p:cNvPr id="3" name="object 3"/>
          <p:cNvSpPr/>
          <p:nvPr/>
        </p:nvSpPr>
        <p:spPr>
          <a:xfrm>
            <a:off x="5139588" y="2117725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9588" y="2802221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9588" y="3602980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900" y="798017"/>
            <a:ext cx="2713355" cy="227329"/>
          </a:xfrm>
          <a:custGeom>
            <a:avLst/>
            <a:gdLst/>
            <a:ahLst/>
            <a:cxnLst/>
            <a:rect l="l" t="t" r="r" b="b"/>
            <a:pathLst>
              <a:path w="2713354" h="227330">
                <a:moveTo>
                  <a:pt x="2712834" y="0"/>
                </a:moveTo>
                <a:lnTo>
                  <a:pt x="0" y="0"/>
                </a:lnTo>
                <a:lnTo>
                  <a:pt x="0" y="227050"/>
                </a:lnTo>
                <a:lnTo>
                  <a:pt x="2712834" y="227050"/>
                </a:lnTo>
                <a:lnTo>
                  <a:pt x="2712834" y="0"/>
                </a:lnTo>
                <a:close/>
              </a:path>
            </a:pathLst>
          </a:custGeom>
          <a:solidFill>
            <a:srgbClr val="4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9788" y="808939"/>
            <a:ext cx="224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OpenSans-SemiBold"/>
                <a:cs typeface="OpenSans-SemiBold"/>
              </a:rPr>
              <a:t>FILIACIÓN</a:t>
            </a:r>
            <a:r>
              <a:rPr sz="1200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200" dirty="0">
                <a:solidFill>
                  <a:srgbClr val="FFFFFF"/>
                </a:solidFill>
                <a:latin typeface="OpenSans-SemiBold"/>
                <a:cs typeface="OpenSans-SemiBold"/>
              </a:rPr>
              <a:t>COMITÉ</a:t>
            </a:r>
            <a:r>
              <a:rPr sz="1200" spc="-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CIENTÍFICO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VIRGINIA BELLIDO </a:t>
            </a:r>
            <a:r>
              <a:rPr spc="-10" dirty="0"/>
              <a:t>CASTAÑEDA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spc="-10" dirty="0">
                <a:latin typeface="Open Sans"/>
                <a:cs typeface="Open Sans"/>
              </a:rPr>
              <a:t>Especialista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30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spc="3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3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endParaRPr sz="800" dirty="0">
              <a:latin typeface="Open Sans"/>
              <a:cs typeface="Open Sans"/>
            </a:endParaRPr>
          </a:p>
          <a:p>
            <a:pPr marL="12700" marR="923290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Unidad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Gestión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Clínica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r>
              <a:rPr sz="800" b="0" i="1" dirty="0">
                <a:latin typeface="Open Sans"/>
                <a:cs typeface="Open Sans"/>
              </a:rPr>
              <a:t> Hospital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Universitario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Virgen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Rocío,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Sevilla.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ANA</a:t>
            </a:r>
            <a:r>
              <a:rPr spc="-15" dirty="0"/>
              <a:t> </a:t>
            </a:r>
            <a:r>
              <a:rPr dirty="0"/>
              <a:t>CHICO</a:t>
            </a:r>
            <a:r>
              <a:rPr spc="-10" dirty="0"/>
              <a:t> BALLESTEROS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dirty="0">
                <a:latin typeface="Open Sans"/>
                <a:cs typeface="Open Sans"/>
              </a:rPr>
              <a:t>Consultora </a:t>
            </a:r>
            <a:r>
              <a:rPr sz="800" b="0" i="1" spc="-10" dirty="0">
                <a:latin typeface="Open Sans"/>
                <a:cs typeface="Open Sans"/>
              </a:rPr>
              <a:t>Senior.</a:t>
            </a:r>
            <a:endParaRPr sz="800" dirty="0">
              <a:latin typeface="Open Sans"/>
              <a:cs typeface="Open Sans"/>
            </a:endParaRPr>
          </a:p>
          <a:p>
            <a:pPr marL="12700" marR="1199515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Servicio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dirty="0">
                <a:latin typeface="Open Sans"/>
                <a:cs typeface="Open Sans"/>
              </a:rPr>
              <a:t> y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Nutrición, CIBER-</a:t>
            </a:r>
            <a:r>
              <a:rPr sz="800" b="0" i="1" spc="-20" dirty="0">
                <a:latin typeface="Open Sans"/>
                <a:cs typeface="Open Sans"/>
              </a:rPr>
              <a:t>BBN.</a:t>
            </a:r>
            <a:r>
              <a:rPr sz="800" b="0" i="1" dirty="0">
                <a:latin typeface="Open Sans"/>
                <a:cs typeface="Open Sans"/>
              </a:rPr>
              <a:t> Hospital</a:t>
            </a:r>
            <a:r>
              <a:rPr sz="800" b="0" i="1" spc="-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Santa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Creu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i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Sant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Pau,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Barcelona.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FRANCISCO</a:t>
            </a:r>
            <a:r>
              <a:rPr spc="-20" dirty="0"/>
              <a:t> </a:t>
            </a:r>
            <a:r>
              <a:rPr dirty="0"/>
              <a:t>JAVIER</a:t>
            </a:r>
            <a:r>
              <a:rPr spc="-10" dirty="0"/>
              <a:t> </a:t>
            </a:r>
            <a:r>
              <a:rPr dirty="0"/>
              <a:t>ORTEGA</a:t>
            </a:r>
            <a:r>
              <a:rPr spc="-5" dirty="0"/>
              <a:t> </a:t>
            </a:r>
            <a:r>
              <a:rPr spc="-20" dirty="0"/>
              <a:t>RÍOS</a:t>
            </a:r>
          </a:p>
          <a:p>
            <a:pPr marL="12700" marR="43053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Médico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Centro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Salud</a:t>
            </a:r>
            <a:r>
              <a:rPr sz="800" b="0" i="1" spc="-10" dirty="0">
                <a:latin typeface="Open Sans"/>
                <a:cs typeface="Open Sans"/>
              </a:rPr>
              <a:t> “Campos-</a:t>
            </a:r>
            <a:r>
              <a:rPr sz="800" b="0" i="1" dirty="0">
                <a:latin typeface="Open Sans"/>
                <a:cs typeface="Open Sans"/>
              </a:rPr>
              <a:t>Lampreana”,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Zamora.</a:t>
            </a:r>
            <a:r>
              <a:rPr sz="800" b="0" i="1" dirty="0">
                <a:latin typeface="Open Sans"/>
                <a:cs typeface="Open Sans"/>
              </a:rPr>
              <a:t> Coordinador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 redGDPS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Castilla y </a:t>
            </a:r>
            <a:r>
              <a:rPr sz="800" b="0" i="1" spc="-10" dirty="0">
                <a:latin typeface="Open Sans"/>
                <a:cs typeface="Open Sans"/>
              </a:rPr>
              <a:t>León.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0" i="1" dirty="0">
                <a:latin typeface="Open Sans"/>
                <a:cs typeface="Open Sans"/>
              </a:rPr>
              <a:t>Miembro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Trabajo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Atención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Primaria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Prediabetes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20" dirty="0">
                <a:latin typeface="Open Sans"/>
                <a:cs typeface="Open Sans"/>
              </a:rPr>
              <a:t>SED.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M.ª</a:t>
            </a:r>
            <a:r>
              <a:rPr spc="-5" dirty="0"/>
              <a:t> </a:t>
            </a:r>
            <a:r>
              <a:rPr dirty="0"/>
              <a:t>EVA</a:t>
            </a:r>
            <a:r>
              <a:rPr spc="-5" dirty="0"/>
              <a:t> </a:t>
            </a:r>
            <a:r>
              <a:rPr dirty="0"/>
              <a:t>SÁEZ </a:t>
            </a:r>
            <a:r>
              <a:rPr spc="-10" dirty="0"/>
              <a:t>TORRALBA</a:t>
            </a:r>
          </a:p>
          <a:p>
            <a:pPr marL="12700" marR="805815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Especialista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Atención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Familiar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Comunitaria.</a:t>
            </a:r>
            <a:r>
              <a:rPr sz="800" b="0" i="1" dirty="0">
                <a:latin typeface="Open Sans"/>
                <a:cs typeface="Open Sans"/>
              </a:rPr>
              <a:t> Centro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Salud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Buenavista,</a:t>
            </a:r>
            <a:r>
              <a:rPr sz="800" b="0" i="1" spc="-10" dirty="0">
                <a:latin typeface="Open Sans"/>
                <a:cs typeface="Open Sans"/>
              </a:rPr>
              <a:t> Toledo.</a:t>
            </a:r>
            <a:endParaRPr sz="800" dirty="0">
              <a:latin typeface="Open Sans"/>
              <a:cs typeface="Open Sans"/>
            </a:endParaRPr>
          </a:p>
          <a:p>
            <a:pPr marL="12700" marR="201295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Educadora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Área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Cardiovascular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10" dirty="0">
                <a:latin typeface="Open Sans"/>
                <a:cs typeface="Open Sans"/>
              </a:rPr>
              <a:t> SEMG.</a:t>
            </a:r>
            <a:r>
              <a:rPr sz="800" b="0" i="1" dirty="0">
                <a:latin typeface="Open Sans"/>
                <a:cs typeface="Open Sans"/>
              </a:rPr>
              <a:t> Máster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el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Manejo Integral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20" dirty="0">
                <a:latin typeface="Open Sans"/>
                <a:cs typeface="Open Sans"/>
              </a:rPr>
              <a:t>DM2.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1558" y="3618478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1799" cy="28281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41558" y="1983654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558" y="2807852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970" y="4174591"/>
            <a:ext cx="1356029" cy="969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839" y="3676866"/>
            <a:ext cx="535940" cy="139065"/>
          </a:xfrm>
          <a:prstGeom prst="rect">
            <a:avLst/>
          </a:prstGeom>
          <a:solidFill>
            <a:srgbClr val="52AFBE"/>
          </a:solidFill>
        </p:spPr>
        <p:txBody>
          <a:bodyPr vert="horz" wrap="square" lIns="0" tIns="698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FFFFFF"/>
                </a:solidFill>
                <a:latin typeface="OpenSans-Extrabold"/>
                <a:cs typeface="OpenSans-Extrabold"/>
              </a:rPr>
              <a:t>PASO </a:t>
            </a:r>
            <a:r>
              <a:rPr sz="800" b="1" spc="-50" dirty="0">
                <a:solidFill>
                  <a:srgbClr val="FFFFFF"/>
                </a:solidFill>
                <a:latin typeface="OpenSans-Extrabold"/>
                <a:cs typeface="OpenSans-Extrabold"/>
              </a:rPr>
              <a:t>3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2877" y="3823548"/>
            <a:ext cx="1812289" cy="4902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Para</a:t>
            </a:r>
            <a:r>
              <a:rPr sz="8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escanear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sensor,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posible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 que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tenga que ubicar el 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smartphone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 cerca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sensor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con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ﬁn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localizar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 la</a:t>
            </a:r>
            <a:r>
              <a:rPr sz="8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antena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NFC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smartphone.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3622" y="1776793"/>
            <a:ext cx="1982470" cy="2508885"/>
            <a:chOff x="4603622" y="1776793"/>
            <a:chExt cx="1982470" cy="2508885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622" y="1776793"/>
              <a:ext cx="1982444" cy="18582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820" y="2216928"/>
              <a:ext cx="225605" cy="251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683" y="2363672"/>
              <a:ext cx="251679" cy="2256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1375" y="2937091"/>
              <a:ext cx="225605" cy="251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6920" y="2869719"/>
              <a:ext cx="251679" cy="2256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13631" y="3676867"/>
              <a:ext cx="0" cy="608965"/>
            </a:xfrm>
            <a:custGeom>
              <a:avLst/>
              <a:gdLst/>
              <a:ahLst/>
              <a:cxnLst/>
              <a:rect l="l" t="t" r="r" b="b"/>
              <a:pathLst>
                <a:path h="608964">
                  <a:moveTo>
                    <a:pt x="0" y="0"/>
                  </a:moveTo>
                  <a:lnTo>
                    <a:pt x="0" y="608634"/>
                  </a:lnTo>
                </a:path>
              </a:pathLst>
            </a:custGeom>
            <a:ln w="10414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50508" y="3676866"/>
            <a:ext cx="540385" cy="139065"/>
          </a:xfrm>
          <a:prstGeom prst="rect">
            <a:avLst/>
          </a:prstGeom>
          <a:solidFill>
            <a:srgbClr val="52AFBE"/>
          </a:solidFill>
        </p:spPr>
        <p:txBody>
          <a:bodyPr vert="horz" wrap="square" lIns="0" tIns="698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FFFFFF"/>
                </a:solidFill>
                <a:latin typeface="OpenSans-Extrabold"/>
                <a:cs typeface="OpenSans-Extrabold"/>
              </a:rPr>
              <a:t>PASO </a:t>
            </a:r>
            <a:r>
              <a:rPr sz="800" b="1" spc="-50" dirty="0">
                <a:solidFill>
                  <a:srgbClr val="FFFFFF"/>
                </a:solidFill>
                <a:latin typeface="OpenSans-Extrabold"/>
                <a:cs typeface="OpenSans-Extrabold"/>
              </a:rPr>
              <a:t>4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0571" y="3823548"/>
            <a:ext cx="1886585" cy="375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Espere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60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minutos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para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que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se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active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 el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sensor.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Trás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ese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tiempo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estará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listo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 para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comenzar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a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medir.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640094" y="1776793"/>
            <a:ext cx="1986914" cy="2404110"/>
            <a:chOff x="6640094" y="1776793"/>
            <a:chExt cx="1986914" cy="2404110"/>
          </a:xfrm>
        </p:grpSpPr>
        <p:pic>
          <p:nvPicPr>
            <p:cNvPr id="14" name="object 1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0449" y="1776793"/>
              <a:ext cx="1986559" cy="1858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45301" y="3676867"/>
              <a:ext cx="0" cy="503555"/>
            </a:xfrm>
            <a:custGeom>
              <a:avLst/>
              <a:gdLst/>
              <a:ahLst/>
              <a:cxnLst/>
              <a:rect l="l" t="t" r="r" b="b"/>
              <a:pathLst>
                <a:path h="503554">
                  <a:moveTo>
                    <a:pt x="0" y="0"/>
                  </a:moveTo>
                  <a:lnTo>
                    <a:pt x="0" y="503491"/>
                  </a:lnTo>
                </a:path>
              </a:pathLst>
            </a:custGeom>
            <a:ln w="10414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57206" y="1942453"/>
              <a:ext cx="441325" cy="492759"/>
            </a:xfrm>
            <a:custGeom>
              <a:avLst/>
              <a:gdLst/>
              <a:ahLst/>
              <a:cxnLst/>
              <a:rect l="l" t="t" r="r" b="b"/>
              <a:pathLst>
                <a:path w="441325" h="492760">
                  <a:moveTo>
                    <a:pt x="284670" y="0"/>
                  </a:moveTo>
                  <a:lnTo>
                    <a:pt x="165773" y="0"/>
                  </a:lnTo>
                  <a:lnTo>
                    <a:pt x="165729" y="49771"/>
                  </a:lnTo>
                  <a:lnTo>
                    <a:pt x="158620" y="51841"/>
                  </a:lnTo>
                  <a:lnTo>
                    <a:pt x="117959" y="68960"/>
                  </a:lnTo>
                  <a:lnTo>
                    <a:pt x="82100" y="93131"/>
                  </a:lnTo>
                  <a:lnTo>
                    <a:pt x="51295" y="123934"/>
                  </a:lnTo>
                  <a:lnTo>
                    <a:pt x="27121" y="159793"/>
                  </a:lnTo>
                  <a:lnTo>
                    <a:pt x="9981" y="200529"/>
                  </a:lnTo>
                  <a:lnTo>
                    <a:pt x="1114" y="244442"/>
                  </a:lnTo>
                  <a:lnTo>
                    <a:pt x="0" y="267055"/>
                  </a:lnTo>
                  <a:lnTo>
                    <a:pt x="1114" y="289674"/>
                  </a:lnTo>
                  <a:lnTo>
                    <a:pt x="9981" y="333588"/>
                  </a:lnTo>
                  <a:lnTo>
                    <a:pt x="27121" y="374323"/>
                  </a:lnTo>
                  <a:lnTo>
                    <a:pt x="51295" y="410177"/>
                  </a:lnTo>
                  <a:lnTo>
                    <a:pt x="82100" y="440981"/>
                  </a:lnTo>
                  <a:lnTo>
                    <a:pt x="117959" y="465155"/>
                  </a:lnTo>
                  <a:lnTo>
                    <a:pt x="158693" y="482295"/>
                  </a:lnTo>
                  <a:lnTo>
                    <a:pt x="202602" y="491163"/>
                  </a:lnTo>
                  <a:lnTo>
                    <a:pt x="225221" y="492277"/>
                  </a:lnTo>
                  <a:lnTo>
                    <a:pt x="258700" y="489806"/>
                  </a:lnTo>
                  <a:lnTo>
                    <a:pt x="291141" y="482482"/>
                  </a:lnTo>
                  <a:lnTo>
                    <a:pt x="322105" y="470438"/>
                  </a:lnTo>
                  <a:lnTo>
                    <a:pt x="351154" y="453809"/>
                  </a:lnTo>
                  <a:lnTo>
                    <a:pt x="351829" y="453123"/>
                  </a:lnTo>
                  <a:lnTo>
                    <a:pt x="215671" y="453123"/>
                  </a:lnTo>
                  <a:lnTo>
                    <a:pt x="199462" y="451605"/>
                  </a:lnTo>
                  <a:lnTo>
                    <a:pt x="152704" y="438721"/>
                  </a:lnTo>
                  <a:lnTo>
                    <a:pt x="112406" y="415347"/>
                  </a:lnTo>
                  <a:lnTo>
                    <a:pt x="100406" y="405371"/>
                  </a:lnTo>
                  <a:lnTo>
                    <a:pt x="113906" y="391871"/>
                  </a:lnTo>
                  <a:lnTo>
                    <a:pt x="86906" y="391871"/>
                  </a:lnTo>
                  <a:lnTo>
                    <a:pt x="60231" y="353687"/>
                  </a:lnTo>
                  <a:lnTo>
                    <a:pt x="43584" y="308741"/>
                  </a:lnTo>
                  <a:lnTo>
                    <a:pt x="39166" y="276605"/>
                  </a:lnTo>
                  <a:lnTo>
                    <a:pt x="74777" y="276605"/>
                  </a:lnTo>
                  <a:lnTo>
                    <a:pt x="79044" y="272326"/>
                  </a:lnTo>
                  <a:lnTo>
                    <a:pt x="79044" y="261785"/>
                  </a:lnTo>
                  <a:lnTo>
                    <a:pt x="74777" y="257505"/>
                  </a:lnTo>
                  <a:lnTo>
                    <a:pt x="39166" y="257505"/>
                  </a:lnTo>
                  <a:lnTo>
                    <a:pt x="40677" y="241298"/>
                  </a:lnTo>
                  <a:lnTo>
                    <a:pt x="53555" y="194551"/>
                  </a:lnTo>
                  <a:lnTo>
                    <a:pt x="76930" y="154242"/>
                  </a:lnTo>
                  <a:lnTo>
                    <a:pt x="86906" y="142239"/>
                  </a:lnTo>
                  <a:lnTo>
                    <a:pt x="113906" y="142239"/>
                  </a:lnTo>
                  <a:lnTo>
                    <a:pt x="100406" y="128739"/>
                  </a:lnTo>
                  <a:lnTo>
                    <a:pt x="138589" y="102065"/>
                  </a:lnTo>
                  <a:lnTo>
                    <a:pt x="183535" y="85428"/>
                  </a:lnTo>
                  <a:lnTo>
                    <a:pt x="215671" y="81000"/>
                  </a:lnTo>
                  <a:lnTo>
                    <a:pt x="351867" y="81000"/>
                  </a:lnTo>
                  <a:lnTo>
                    <a:pt x="345127" y="76372"/>
                  </a:lnTo>
                  <a:lnTo>
                    <a:pt x="297319" y="53632"/>
                  </a:lnTo>
                  <a:lnTo>
                    <a:pt x="284670" y="49771"/>
                  </a:lnTo>
                  <a:lnTo>
                    <a:pt x="284670" y="0"/>
                  </a:lnTo>
                  <a:close/>
                </a:path>
                <a:path w="441325" h="492760">
                  <a:moveTo>
                    <a:pt x="230492" y="413232"/>
                  </a:moveTo>
                  <a:lnTo>
                    <a:pt x="219951" y="413232"/>
                  </a:lnTo>
                  <a:lnTo>
                    <a:pt x="215671" y="417499"/>
                  </a:lnTo>
                  <a:lnTo>
                    <a:pt x="215671" y="453123"/>
                  </a:lnTo>
                  <a:lnTo>
                    <a:pt x="351842" y="453110"/>
                  </a:lnTo>
                  <a:lnTo>
                    <a:pt x="234772" y="453110"/>
                  </a:lnTo>
                  <a:lnTo>
                    <a:pt x="234772" y="417499"/>
                  </a:lnTo>
                  <a:lnTo>
                    <a:pt x="230492" y="413232"/>
                  </a:lnTo>
                  <a:close/>
                </a:path>
                <a:path w="441325" h="492760">
                  <a:moveTo>
                    <a:pt x="343960" y="418571"/>
                  </a:moveTo>
                  <a:lnTo>
                    <a:pt x="336499" y="418577"/>
                  </a:lnTo>
                  <a:lnTo>
                    <a:pt x="329361" y="421551"/>
                  </a:lnTo>
                  <a:lnTo>
                    <a:pt x="307472" y="434267"/>
                  </a:lnTo>
                  <a:lnTo>
                    <a:pt x="284224" y="443822"/>
                  </a:lnTo>
                  <a:lnTo>
                    <a:pt x="259897" y="450131"/>
                  </a:lnTo>
                  <a:lnTo>
                    <a:pt x="234772" y="453110"/>
                  </a:lnTo>
                  <a:lnTo>
                    <a:pt x="351842" y="453110"/>
                  </a:lnTo>
                  <a:lnTo>
                    <a:pt x="356574" y="448298"/>
                  </a:lnTo>
                  <a:lnTo>
                    <a:pt x="359367" y="441377"/>
                  </a:lnTo>
                  <a:lnTo>
                    <a:pt x="359361" y="433915"/>
                  </a:lnTo>
                  <a:lnTo>
                    <a:pt x="356387" y="426783"/>
                  </a:lnTo>
                  <a:lnTo>
                    <a:pt x="350878" y="421363"/>
                  </a:lnTo>
                  <a:lnTo>
                    <a:pt x="343960" y="418571"/>
                  </a:lnTo>
                  <a:close/>
                </a:path>
                <a:path w="441325" h="492760">
                  <a:moveTo>
                    <a:pt x="118135" y="366687"/>
                  </a:moveTo>
                  <a:lnTo>
                    <a:pt x="112090" y="366687"/>
                  </a:lnTo>
                  <a:lnTo>
                    <a:pt x="86906" y="391871"/>
                  </a:lnTo>
                  <a:lnTo>
                    <a:pt x="113906" y="391871"/>
                  </a:lnTo>
                  <a:lnTo>
                    <a:pt x="125590" y="380187"/>
                  </a:lnTo>
                  <a:lnTo>
                    <a:pt x="125590" y="374141"/>
                  </a:lnTo>
                  <a:lnTo>
                    <a:pt x="118135" y="366687"/>
                  </a:lnTo>
                  <a:close/>
                </a:path>
                <a:path w="441325" h="492760">
                  <a:moveTo>
                    <a:pt x="412527" y="142252"/>
                  </a:moveTo>
                  <a:lnTo>
                    <a:pt x="363537" y="142252"/>
                  </a:lnTo>
                  <a:lnTo>
                    <a:pt x="368312" y="147535"/>
                  </a:lnTo>
                  <a:lnTo>
                    <a:pt x="372795" y="153111"/>
                  </a:lnTo>
                  <a:lnTo>
                    <a:pt x="398069" y="197404"/>
                  </a:lnTo>
                  <a:lnTo>
                    <a:pt x="403009" y="211200"/>
                  </a:lnTo>
                  <a:lnTo>
                    <a:pt x="406733" y="217966"/>
                  </a:lnTo>
                  <a:lnTo>
                    <a:pt x="412564" y="222618"/>
                  </a:lnTo>
                  <a:lnTo>
                    <a:pt x="419716" y="224745"/>
                  </a:lnTo>
                  <a:lnTo>
                    <a:pt x="427405" y="223939"/>
                  </a:lnTo>
                  <a:lnTo>
                    <a:pt x="434171" y="220207"/>
                  </a:lnTo>
                  <a:lnTo>
                    <a:pt x="438823" y="214374"/>
                  </a:lnTo>
                  <a:lnTo>
                    <a:pt x="440950" y="207224"/>
                  </a:lnTo>
                  <a:lnTo>
                    <a:pt x="440143" y="199542"/>
                  </a:lnTo>
                  <a:lnTo>
                    <a:pt x="434168" y="182849"/>
                  </a:lnTo>
                  <a:lnTo>
                    <a:pt x="426908" y="166712"/>
                  </a:lnTo>
                  <a:lnTo>
                    <a:pt x="418389" y="151186"/>
                  </a:lnTo>
                  <a:lnTo>
                    <a:pt x="412527" y="142252"/>
                  </a:lnTo>
                  <a:close/>
                </a:path>
                <a:path w="441325" h="492760">
                  <a:moveTo>
                    <a:pt x="113906" y="142239"/>
                  </a:moveTo>
                  <a:lnTo>
                    <a:pt x="86906" y="142239"/>
                  </a:lnTo>
                  <a:lnTo>
                    <a:pt x="110223" y="165557"/>
                  </a:lnTo>
                  <a:lnTo>
                    <a:pt x="112661" y="166496"/>
                  </a:lnTo>
                  <a:lnTo>
                    <a:pt x="117551" y="166496"/>
                  </a:lnTo>
                  <a:lnTo>
                    <a:pt x="120002" y="165557"/>
                  </a:lnTo>
                  <a:lnTo>
                    <a:pt x="125590" y="159969"/>
                  </a:lnTo>
                  <a:lnTo>
                    <a:pt x="125590" y="153923"/>
                  </a:lnTo>
                  <a:lnTo>
                    <a:pt x="113906" y="142239"/>
                  </a:lnTo>
                  <a:close/>
                </a:path>
                <a:path w="441325" h="492760">
                  <a:moveTo>
                    <a:pt x="351867" y="81000"/>
                  </a:moveTo>
                  <a:lnTo>
                    <a:pt x="234772" y="81000"/>
                  </a:lnTo>
                  <a:lnTo>
                    <a:pt x="262064" y="84381"/>
                  </a:lnTo>
                  <a:lnTo>
                    <a:pt x="288320" y="91678"/>
                  </a:lnTo>
                  <a:lnTo>
                    <a:pt x="336486" y="117614"/>
                  </a:lnTo>
                  <a:lnTo>
                    <a:pt x="350024" y="128752"/>
                  </a:lnTo>
                  <a:lnTo>
                    <a:pt x="324853" y="153923"/>
                  </a:lnTo>
                  <a:lnTo>
                    <a:pt x="324853" y="159969"/>
                  </a:lnTo>
                  <a:lnTo>
                    <a:pt x="330441" y="165557"/>
                  </a:lnTo>
                  <a:lnTo>
                    <a:pt x="332892" y="166496"/>
                  </a:lnTo>
                  <a:lnTo>
                    <a:pt x="337769" y="166496"/>
                  </a:lnTo>
                  <a:lnTo>
                    <a:pt x="340220" y="165557"/>
                  </a:lnTo>
                  <a:lnTo>
                    <a:pt x="363537" y="142252"/>
                  </a:lnTo>
                  <a:lnTo>
                    <a:pt x="412527" y="142252"/>
                  </a:lnTo>
                  <a:lnTo>
                    <a:pt x="386138" y="109472"/>
                  </a:lnTo>
                  <a:lnTo>
                    <a:pt x="359765" y="86423"/>
                  </a:lnTo>
                  <a:lnTo>
                    <a:pt x="351867" y="81000"/>
                  </a:lnTo>
                  <a:close/>
                </a:path>
                <a:path w="441325" h="492760">
                  <a:moveTo>
                    <a:pt x="234772" y="81000"/>
                  </a:moveTo>
                  <a:lnTo>
                    <a:pt x="215671" y="81000"/>
                  </a:lnTo>
                  <a:lnTo>
                    <a:pt x="215671" y="116611"/>
                  </a:lnTo>
                  <a:lnTo>
                    <a:pt x="219951" y="120891"/>
                  </a:lnTo>
                  <a:lnTo>
                    <a:pt x="230492" y="120891"/>
                  </a:lnTo>
                  <a:lnTo>
                    <a:pt x="234772" y="116611"/>
                  </a:lnTo>
                  <a:lnTo>
                    <a:pt x="234772" y="81000"/>
                  </a:lnTo>
                  <a:close/>
                </a:path>
              </a:pathLst>
            </a:custGeom>
            <a:solidFill>
              <a:srgbClr val="7EB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18" name="object 18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12090" y="309036"/>
              <a:ext cx="144780" cy="302895"/>
            </a:xfrm>
            <a:custGeom>
              <a:avLst/>
              <a:gdLst/>
              <a:ahLst/>
              <a:cxnLst/>
              <a:rect l="l" t="t" r="r" b="b"/>
              <a:pathLst>
                <a:path w="144779" h="302895">
                  <a:moveTo>
                    <a:pt x="125971" y="302653"/>
                  </a:moveTo>
                  <a:lnTo>
                    <a:pt x="18554" y="302653"/>
                  </a:lnTo>
                  <a:lnTo>
                    <a:pt x="11331" y="301195"/>
                  </a:lnTo>
                  <a:lnTo>
                    <a:pt x="5434" y="297218"/>
                  </a:lnTo>
                  <a:lnTo>
                    <a:pt x="1457" y="291316"/>
                  </a:lnTo>
                  <a:lnTo>
                    <a:pt x="0" y="284086"/>
                  </a:lnTo>
                  <a:lnTo>
                    <a:pt x="0" y="18567"/>
                  </a:lnTo>
                  <a:lnTo>
                    <a:pt x="1457" y="11342"/>
                  </a:lnTo>
                  <a:lnTo>
                    <a:pt x="5434" y="5440"/>
                  </a:lnTo>
                  <a:lnTo>
                    <a:pt x="11331" y="1459"/>
                  </a:lnTo>
                  <a:lnTo>
                    <a:pt x="18554" y="0"/>
                  </a:lnTo>
                  <a:lnTo>
                    <a:pt x="125971" y="0"/>
                  </a:lnTo>
                  <a:lnTo>
                    <a:pt x="133194" y="1459"/>
                  </a:lnTo>
                  <a:lnTo>
                    <a:pt x="139091" y="5440"/>
                  </a:lnTo>
                  <a:lnTo>
                    <a:pt x="143068" y="11342"/>
                  </a:lnTo>
                  <a:lnTo>
                    <a:pt x="144525" y="18567"/>
                  </a:lnTo>
                  <a:lnTo>
                    <a:pt x="144525" y="284086"/>
                  </a:lnTo>
                  <a:lnTo>
                    <a:pt x="143068" y="291316"/>
                  </a:lnTo>
                  <a:lnTo>
                    <a:pt x="139091" y="297218"/>
                  </a:lnTo>
                  <a:lnTo>
                    <a:pt x="133194" y="301195"/>
                  </a:lnTo>
                  <a:lnTo>
                    <a:pt x="125971" y="302653"/>
                  </a:lnTo>
                  <a:close/>
                </a:path>
              </a:pathLst>
            </a:custGeom>
            <a:ln w="6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49503" y="308603"/>
              <a:ext cx="70485" cy="13335"/>
            </a:xfrm>
            <a:custGeom>
              <a:avLst/>
              <a:gdLst/>
              <a:ahLst/>
              <a:cxnLst/>
              <a:rect l="l" t="t" r="r" b="b"/>
              <a:pathLst>
                <a:path w="70484" h="13335">
                  <a:moveTo>
                    <a:pt x="70434" y="0"/>
                  </a:moveTo>
                  <a:lnTo>
                    <a:pt x="70434" y="7759"/>
                  </a:lnTo>
                  <a:lnTo>
                    <a:pt x="70434" y="10604"/>
                  </a:lnTo>
                  <a:lnTo>
                    <a:pt x="68122" y="12915"/>
                  </a:lnTo>
                  <a:lnTo>
                    <a:pt x="65278" y="12915"/>
                  </a:lnTo>
                  <a:lnTo>
                    <a:pt x="5156" y="12915"/>
                  </a:lnTo>
                  <a:lnTo>
                    <a:pt x="2311" y="12915"/>
                  </a:lnTo>
                  <a:lnTo>
                    <a:pt x="0" y="10604"/>
                  </a:lnTo>
                  <a:lnTo>
                    <a:pt x="0" y="775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402" y="472178"/>
              <a:ext cx="192731" cy="20167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955" y="4414837"/>
            <a:ext cx="9140190" cy="434340"/>
            <a:chOff x="1955" y="4414837"/>
            <a:chExt cx="9140190" cy="434340"/>
          </a:xfrm>
        </p:grpSpPr>
        <p:sp>
          <p:nvSpPr>
            <p:cNvPr id="23" name="object 23"/>
            <p:cNvSpPr/>
            <p:nvPr/>
          </p:nvSpPr>
          <p:spPr>
            <a:xfrm>
              <a:off x="1955" y="4414837"/>
              <a:ext cx="9140190" cy="434340"/>
            </a:xfrm>
            <a:custGeom>
              <a:avLst/>
              <a:gdLst/>
              <a:ahLst/>
              <a:cxnLst/>
              <a:rect l="l" t="t" r="r" b="b"/>
              <a:pathLst>
                <a:path w="9140190" h="434339">
                  <a:moveTo>
                    <a:pt x="9140101" y="0"/>
                  </a:moveTo>
                  <a:lnTo>
                    <a:pt x="0" y="0"/>
                  </a:lnTo>
                  <a:lnTo>
                    <a:pt x="0" y="434263"/>
                  </a:lnTo>
                  <a:lnTo>
                    <a:pt x="9140101" y="434263"/>
                  </a:lnTo>
                  <a:lnTo>
                    <a:pt x="9140101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88141" y="4536666"/>
              <a:ext cx="1976755" cy="203200"/>
            </a:xfrm>
            <a:custGeom>
              <a:avLst/>
              <a:gdLst/>
              <a:ahLst/>
              <a:cxnLst/>
              <a:rect l="l" t="t" r="r" b="b"/>
              <a:pathLst>
                <a:path w="1976754" h="203200">
                  <a:moveTo>
                    <a:pt x="1875129" y="0"/>
                  </a:moveTo>
                  <a:lnTo>
                    <a:pt x="101358" y="0"/>
                  </a:lnTo>
                  <a:lnTo>
                    <a:pt x="61904" y="7964"/>
                  </a:lnTo>
                  <a:lnTo>
                    <a:pt x="29686" y="29686"/>
                  </a:lnTo>
                  <a:lnTo>
                    <a:pt x="7964" y="61904"/>
                  </a:lnTo>
                  <a:lnTo>
                    <a:pt x="0" y="101358"/>
                  </a:lnTo>
                  <a:lnTo>
                    <a:pt x="7964" y="140813"/>
                  </a:lnTo>
                  <a:lnTo>
                    <a:pt x="29686" y="173031"/>
                  </a:lnTo>
                  <a:lnTo>
                    <a:pt x="61904" y="194752"/>
                  </a:lnTo>
                  <a:lnTo>
                    <a:pt x="101358" y="202717"/>
                  </a:lnTo>
                  <a:lnTo>
                    <a:pt x="1875129" y="202717"/>
                  </a:lnTo>
                  <a:lnTo>
                    <a:pt x="1914584" y="194752"/>
                  </a:lnTo>
                  <a:lnTo>
                    <a:pt x="1946802" y="173031"/>
                  </a:lnTo>
                  <a:lnTo>
                    <a:pt x="1968523" y="140813"/>
                  </a:lnTo>
                  <a:lnTo>
                    <a:pt x="1976488" y="101358"/>
                  </a:lnTo>
                  <a:lnTo>
                    <a:pt x="1968523" y="61904"/>
                  </a:lnTo>
                  <a:lnTo>
                    <a:pt x="1946802" y="29686"/>
                  </a:lnTo>
                  <a:lnTo>
                    <a:pt x="1914584" y="7964"/>
                  </a:lnTo>
                  <a:lnTo>
                    <a:pt x="1875129" y="0"/>
                  </a:lnTo>
                  <a:close/>
                </a:path>
              </a:pathLst>
            </a:custGeom>
            <a:solidFill>
              <a:srgbClr val="485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801560" y="4568657"/>
            <a:ext cx="1746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25" dirty="0">
                <a:solidFill>
                  <a:srgbClr val="485564"/>
                </a:solidFill>
                <a:latin typeface="Open Sans"/>
                <a:cs typeface="Open Sans"/>
              </a:rPr>
              <a:t>IOS</a:t>
            </a:r>
            <a:endParaRPr sz="700">
              <a:latin typeface="Open Sans"/>
              <a:cs typeface="Open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20758" y="4455488"/>
            <a:ext cx="6903084" cy="338455"/>
            <a:chOff x="1120758" y="4455488"/>
            <a:chExt cx="6903084" cy="338455"/>
          </a:xfrm>
        </p:grpSpPr>
        <p:pic>
          <p:nvPicPr>
            <p:cNvPr id="27" name="object 2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518" y="4455488"/>
              <a:ext cx="263810" cy="3087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20758" y="4482347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4" h="311785">
                  <a:moveTo>
                    <a:pt x="155689" y="0"/>
                  </a:moveTo>
                  <a:lnTo>
                    <a:pt x="106476" y="7936"/>
                  </a:lnTo>
                  <a:lnTo>
                    <a:pt x="63738" y="30036"/>
                  </a:lnTo>
                  <a:lnTo>
                    <a:pt x="30037" y="63735"/>
                  </a:lnTo>
                  <a:lnTo>
                    <a:pt x="7936" y="106470"/>
                  </a:lnTo>
                  <a:lnTo>
                    <a:pt x="0" y="155676"/>
                  </a:lnTo>
                  <a:lnTo>
                    <a:pt x="7936" y="204884"/>
                  </a:lnTo>
                  <a:lnTo>
                    <a:pt x="30037" y="247622"/>
                  </a:lnTo>
                  <a:lnTo>
                    <a:pt x="63738" y="281325"/>
                  </a:lnTo>
                  <a:lnTo>
                    <a:pt x="106476" y="303428"/>
                  </a:lnTo>
                  <a:lnTo>
                    <a:pt x="155689" y="311365"/>
                  </a:lnTo>
                  <a:lnTo>
                    <a:pt x="204895" y="303428"/>
                  </a:lnTo>
                  <a:lnTo>
                    <a:pt x="247630" y="281325"/>
                  </a:lnTo>
                  <a:lnTo>
                    <a:pt x="281329" y="247622"/>
                  </a:lnTo>
                  <a:lnTo>
                    <a:pt x="303429" y="204884"/>
                  </a:lnTo>
                  <a:lnTo>
                    <a:pt x="311365" y="155676"/>
                  </a:lnTo>
                  <a:lnTo>
                    <a:pt x="303429" y="106470"/>
                  </a:lnTo>
                  <a:lnTo>
                    <a:pt x="281329" y="63735"/>
                  </a:lnTo>
                  <a:lnTo>
                    <a:pt x="247630" y="30036"/>
                  </a:lnTo>
                  <a:lnTo>
                    <a:pt x="204895" y="7936"/>
                  </a:lnTo>
                  <a:lnTo>
                    <a:pt x="155689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890" y="4561033"/>
              <a:ext cx="133337" cy="15397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1818" y="4467836"/>
              <a:ext cx="257383" cy="28941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046754" y="4536666"/>
              <a:ext cx="1976755" cy="203200"/>
            </a:xfrm>
            <a:custGeom>
              <a:avLst/>
              <a:gdLst/>
              <a:ahLst/>
              <a:cxnLst/>
              <a:rect l="l" t="t" r="r" b="b"/>
              <a:pathLst>
                <a:path w="1976754" h="203200">
                  <a:moveTo>
                    <a:pt x="1875129" y="0"/>
                  </a:moveTo>
                  <a:lnTo>
                    <a:pt x="101358" y="0"/>
                  </a:lnTo>
                  <a:lnTo>
                    <a:pt x="61904" y="7964"/>
                  </a:lnTo>
                  <a:lnTo>
                    <a:pt x="29686" y="29686"/>
                  </a:lnTo>
                  <a:lnTo>
                    <a:pt x="7964" y="61904"/>
                  </a:lnTo>
                  <a:lnTo>
                    <a:pt x="0" y="101358"/>
                  </a:lnTo>
                  <a:lnTo>
                    <a:pt x="7964" y="140813"/>
                  </a:lnTo>
                  <a:lnTo>
                    <a:pt x="29686" y="173031"/>
                  </a:lnTo>
                  <a:lnTo>
                    <a:pt x="61904" y="194752"/>
                  </a:lnTo>
                  <a:lnTo>
                    <a:pt x="101358" y="202717"/>
                  </a:lnTo>
                  <a:lnTo>
                    <a:pt x="1875129" y="202717"/>
                  </a:lnTo>
                  <a:lnTo>
                    <a:pt x="1914584" y="194752"/>
                  </a:lnTo>
                  <a:lnTo>
                    <a:pt x="1946802" y="173031"/>
                  </a:lnTo>
                  <a:lnTo>
                    <a:pt x="1968523" y="140813"/>
                  </a:lnTo>
                  <a:lnTo>
                    <a:pt x="1976488" y="101358"/>
                  </a:lnTo>
                  <a:lnTo>
                    <a:pt x="1968523" y="61904"/>
                  </a:lnTo>
                  <a:lnTo>
                    <a:pt x="1946802" y="29686"/>
                  </a:lnTo>
                  <a:lnTo>
                    <a:pt x="1914584" y="7964"/>
                  </a:lnTo>
                  <a:lnTo>
                    <a:pt x="1875129" y="0"/>
                  </a:lnTo>
                  <a:close/>
                </a:path>
              </a:pathLst>
            </a:custGeom>
            <a:solidFill>
              <a:srgbClr val="485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300246" y="4553488"/>
            <a:ext cx="1470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Open Sans"/>
                <a:cs typeface="Open Sans"/>
              </a:rPr>
              <a:t>https://youtu.be/2yvoG40XX-</a:t>
            </a:r>
            <a:r>
              <a:rPr sz="800" spc="-50" dirty="0">
                <a:solidFill>
                  <a:srgbClr val="FFFFFF"/>
                </a:solidFill>
                <a:latin typeface="Open Sans"/>
                <a:cs typeface="Open Sans"/>
              </a:rPr>
              <a:t>w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15706" y="4568657"/>
            <a:ext cx="44958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485564"/>
                </a:solidFill>
                <a:latin typeface="Open Sans"/>
                <a:cs typeface="Open Sans"/>
              </a:rPr>
              <a:t>ANDROID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58860" y="4553488"/>
            <a:ext cx="1508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Open Sans"/>
                <a:cs typeface="Open Sans"/>
              </a:rPr>
              <a:t>https://youtu.be/daQ003CEygQ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03450" y="4482346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155689" y="0"/>
                </a:moveTo>
                <a:lnTo>
                  <a:pt x="106476" y="7936"/>
                </a:lnTo>
                <a:lnTo>
                  <a:pt x="63738" y="30036"/>
                </a:lnTo>
                <a:lnTo>
                  <a:pt x="30037" y="63735"/>
                </a:lnTo>
                <a:lnTo>
                  <a:pt x="7936" y="106470"/>
                </a:lnTo>
                <a:lnTo>
                  <a:pt x="0" y="155676"/>
                </a:lnTo>
                <a:lnTo>
                  <a:pt x="7936" y="204884"/>
                </a:lnTo>
                <a:lnTo>
                  <a:pt x="30037" y="247622"/>
                </a:lnTo>
                <a:lnTo>
                  <a:pt x="63738" y="281325"/>
                </a:lnTo>
                <a:lnTo>
                  <a:pt x="106476" y="303428"/>
                </a:lnTo>
                <a:lnTo>
                  <a:pt x="155689" y="311365"/>
                </a:lnTo>
                <a:lnTo>
                  <a:pt x="204895" y="303428"/>
                </a:lnTo>
                <a:lnTo>
                  <a:pt x="247630" y="281325"/>
                </a:lnTo>
                <a:lnTo>
                  <a:pt x="281329" y="247622"/>
                </a:lnTo>
                <a:lnTo>
                  <a:pt x="303429" y="204884"/>
                </a:lnTo>
                <a:lnTo>
                  <a:pt x="311365" y="155676"/>
                </a:lnTo>
                <a:lnTo>
                  <a:pt x="303429" y="106470"/>
                </a:lnTo>
                <a:lnTo>
                  <a:pt x="281329" y="63735"/>
                </a:lnTo>
                <a:lnTo>
                  <a:pt x="247630" y="30036"/>
                </a:lnTo>
                <a:lnTo>
                  <a:pt x="204895" y="7936"/>
                </a:lnTo>
                <a:lnTo>
                  <a:pt x="155689" y="0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581" y="4561033"/>
            <a:ext cx="133337" cy="153974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320311" y="915421"/>
            <a:ext cx="443230" cy="494665"/>
          </a:xfrm>
          <a:custGeom>
            <a:avLst/>
            <a:gdLst/>
            <a:ahLst/>
            <a:cxnLst/>
            <a:rect l="l" t="t" r="r" b="b"/>
            <a:pathLst>
              <a:path w="443230" h="494665">
                <a:moveTo>
                  <a:pt x="286042" y="0"/>
                </a:moveTo>
                <a:lnTo>
                  <a:pt x="166573" y="0"/>
                </a:lnTo>
                <a:lnTo>
                  <a:pt x="166529" y="50012"/>
                </a:lnTo>
                <a:lnTo>
                  <a:pt x="159384" y="52093"/>
                </a:lnTo>
                <a:lnTo>
                  <a:pt x="118527" y="69290"/>
                </a:lnTo>
                <a:lnTo>
                  <a:pt x="82496" y="93578"/>
                </a:lnTo>
                <a:lnTo>
                  <a:pt x="51541" y="124533"/>
                </a:lnTo>
                <a:lnTo>
                  <a:pt x="27253" y="160564"/>
                </a:lnTo>
                <a:lnTo>
                  <a:pt x="10029" y="201498"/>
                </a:lnTo>
                <a:lnTo>
                  <a:pt x="1119" y="245625"/>
                </a:lnTo>
                <a:lnTo>
                  <a:pt x="0" y="268351"/>
                </a:lnTo>
                <a:lnTo>
                  <a:pt x="1119" y="291074"/>
                </a:lnTo>
                <a:lnTo>
                  <a:pt x="10029" y="335193"/>
                </a:lnTo>
                <a:lnTo>
                  <a:pt x="27253" y="376125"/>
                </a:lnTo>
                <a:lnTo>
                  <a:pt x="51541" y="412155"/>
                </a:lnTo>
                <a:lnTo>
                  <a:pt x="82496" y="443110"/>
                </a:lnTo>
                <a:lnTo>
                  <a:pt x="118527" y="467399"/>
                </a:lnTo>
                <a:lnTo>
                  <a:pt x="159459" y="484622"/>
                </a:lnTo>
                <a:lnTo>
                  <a:pt x="203577" y="493533"/>
                </a:lnTo>
                <a:lnTo>
                  <a:pt x="226301" y="494652"/>
                </a:lnTo>
                <a:lnTo>
                  <a:pt x="259943" y="492169"/>
                </a:lnTo>
                <a:lnTo>
                  <a:pt x="292546" y="484809"/>
                </a:lnTo>
                <a:lnTo>
                  <a:pt x="323665" y="472706"/>
                </a:lnTo>
                <a:lnTo>
                  <a:pt x="352856" y="455993"/>
                </a:lnTo>
                <a:lnTo>
                  <a:pt x="353531" y="455307"/>
                </a:lnTo>
                <a:lnTo>
                  <a:pt x="216712" y="455307"/>
                </a:lnTo>
                <a:lnTo>
                  <a:pt x="200422" y="453785"/>
                </a:lnTo>
                <a:lnTo>
                  <a:pt x="153441" y="440842"/>
                </a:lnTo>
                <a:lnTo>
                  <a:pt x="112948" y="417350"/>
                </a:lnTo>
                <a:lnTo>
                  <a:pt x="100888" y="407327"/>
                </a:lnTo>
                <a:lnTo>
                  <a:pt x="114459" y="393763"/>
                </a:lnTo>
                <a:lnTo>
                  <a:pt x="87325" y="393763"/>
                </a:lnTo>
                <a:lnTo>
                  <a:pt x="60518" y="355392"/>
                </a:lnTo>
                <a:lnTo>
                  <a:pt x="43791" y="310232"/>
                </a:lnTo>
                <a:lnTo>
                  <a:pt x="39344" y="277939"/>
                </a:lnTo>
                <a:lnTo>
                  <a:pt x="75133" y="277939"/>
                </a:lnTo>
                <a:lnTo>
                  <a:pt x="79425" y="273646"/>
                </a:lnTo>
                <a:lnTo>
                  <a:pt x="79425" y="263042"/>
                </a:lnTo>
                <a:lnTo>
                  <a:pt x="75133" y="258749"/>
                </a:lnTo>
                <a:lnTo>
                  <a:pt x="39344" y="258749"/>
                </a:lnTo>
                <a:lnTo>
                  <a:pt x="40867" y="242464"/>
                </a:lnTo>
                <a:lnTo>
                  <a:pt x="53809" y="195491"/>
                </a:lnTo>
                <a:lnTo>
                  <a:pt x="77302" y="154986"/>
                </a:lnTo>
                <a:lnTo>
                  <a:pt x="87325" y="142925"/>
                </a:lnTo>
                <a:lnTo>
                  <a:pt x="114459" y="142925"/>
                </a:lnTo>
                <a:lnTo>
                  <a:pt x="100888" y="129362"/>
                </a:lnTo>
                <a:lnTo>
                  <a:pt x="139259" y="102560"/>
                </a:lnTo>
                <a:lnTo>
                  <a:pt x="184419" y="85837"/>
                </a:lnTo>
                <a:lnTo>
                  <a:pt x="216712" y="81381"/>
                </a:lnTo>
                <a:lnTo>
                  <a:pt x="353557" y="81381"/>
                </a:lnTo>
                <a:lnTo>
                  <a:pt x="346791" y="76735"/>
                </a:lnTo>
                <a:lnTo>
                  <a:pt x="298754" y="53886"/>
                </a:lnTo>
                <a:lnTo>
                  <a:pt x="286042" y="50012"/>
                </a:lnTo>
                <a:lnTo>
                  <a:pt x="286042" y="0"/>
                </a:lnTo>
                <a:close/>
              </a:path>
              <a:path w="443230" h="494665">
                <a:moveTo>
                  <a:pt x="231609" y="415226"/>
                </a:moveTo>
                <a:lnTo>
                  <a:pt x="221005" y="415226"/>
                </a:lnTo>
                <a:lnTo>
                  <a:pt x="216712" y="419519"/>
                </a:lnTo>
                <a:lnTo>
                  <a:pt x="216712" y="455307"/>
                </a:lnTo>
                <a:lnTo>
                  <a:pt x="353543" y="455295"/>
                </a:lnTo>
                <a:lnTo>
                  <a:pt x="235902" y="455295"/>
                </a:lnTo>
                <a:lnTo>
                  <a:pt x="235902" y="419519"/>
                </a:lnTo>
                <a:lnTo>
                  <a:pt x="231609" y="415226"/>
                </a:lnTo>
                <a:close/>
              </a:path>
              <a:path w="443230" h="494665">
                <a:moveTo>
                  <a:pt x="345624" y="420587"/>
                </a:moveTo>
                <a:lnTo>
                  <a:pt x="338126" y="420595"/>
                </a:lnTo>
                <a:lnTo>
                  <a:pt x="330961" y="423583"/>
                </a:lnTo>
                <a:lnTo>
                  <a:pt x="308958" y="436365"/>
                </a:lnTo>
                <a:lnTo>
                  <a:pt x="285594" y="445968"/>
                </a:lnTo>
                <a:lnTo>
                  <a:pt x="261149" y="452306"/>
                </a:lnTo>
                <a:lnTo>
                  <a:pt x="235902" y="455295"/>
                </a:lnTo>
                <a:lnTo>
                  <a:pt x="353543" y="455295"/>
                </a:lnTo>
                <a:lnTo>
                  <a:pt x="358300" y="450459"/>
                </a:lnTo>
                <a:lnTo>
                  <a:pt x="361105" y="443507"/>
                </a:lnTo>
                <a:lnTo>
                  <a:pt x="361100" y="436010"/>
                </a:lnTo>
                <a:lnTo>
                  <a:pt x="358114" y="428840"/>
                </a:lnTo>
                <a:lnTo>
                  <a:pt x="352578" y="423392"/>
                </a:lnTo>
                <a:lnTo>
                  <a:pt x="345624" y="420587"/>
                </a:lnTo>
                <a:close/>
              </a:path>
              <a:path w="443230" h="494665">
                <a:moveTo>
                  <a:pt x="118706" y="368452"/>
                </a:moveTo>
                <a:lnTo>
                  <a:pt x="112623" y="368452"/>
                </a:lnTo>
                <a:lnTo>
                  <a:pt x="87325" y="393763"/>
                </a:lnTo>
                <a:lnTo>
                  <a:pt x="114459" y="393763"/>
                </a:lnTo>
                <a:lnTo>
                  <a:pt x="126199" y="382028"/>
                </a:lnTo>
                <a:lnTo>
                  <a:pt x="126199" y="375945"/>
                </a:lnTo>
                <a:lnTo>
                  <a:pt x="118706" y="368452"/>
                </a:lnTo>
                <a:close/>
              </a:path>
              <a:path w="443230" h="494665">
                <a:moveTo>
                  <a:pt x="414512" y="142938"/>
                </a:moveTo>
                <a:lnTo>
                  <a:pt x="365290" y="142938"/>
                </a:lnTo>
                <a:lnTo>
                  <a:pt x="370090" y="148247"/>
                </a:lnTo>
                <a:lnTo>
                  <a:pt x="374586" y="153847"/>
                </a:lnTo>
                <a:lnTo>
                  <a:pt x="399990" y="198353"/>
                </a:lnTo>
                <a:lnTo>
                  <a:pt x="404952" y="212217"/>
                </a:lnTo>
                <a:lnTo>
                  <a:pt x="408694" y="219017"/>
                </a:lnTo>
                <a:lnTo>
                  <a:pt x="414554" y="223694"/>
                </a:lnTo>
                <a:lnTo>
                  <a:pt x="421741" y="225832"/>
                </a:lnTo>
                <a:lnTo>
                  <a:pt x="429463" y="225018"/>
                </a:lnTo>
                <a:lnTo>
                  <a:pt x="436264" y="221270"/>
                </a:lnTo>
                <a:lnTo>
                  <a:pt x="440940" y="215411"/>
                </a:lnTo>
                <a:lnTo>
                  <a:pt x="443079" y="208227"/>
                </a:lnTo>
                <a:lnTo>
                  <a:pt x="442264" y="200507"/>
                </a:lnTo>
                <a:lnTo>
                  <a:pt x="436264" y="183736"/>
                </a:lnTo>
                <a:lnTo>
                  <a:pt x="428967" y="167520"/>
                </a:lnTo>
                <a:lnTo>
                  <a:pt x="420404" y="151917"/>
                </a:lnTo>
                <a:lnTo>
                  <a:pt x="414512" y="142938"/>
                </a:lnTo>
                <a:close/>
              </a:path>
              <a:path w="443230" h="494665">
                <a:moveTo>
                  <a:pt x="114459" y="142925"/>
                </a:moveTo>
                <a:lnTo>
                  <a:pt x="87325" y="142925"/>
                </a:lnTo>
                <a:lnTo>
                  <a:pt x="110756" y="166357"/>
                </a:lnTo>
                <a:lnTo>
                  <a:pt x="113207" y="167297"/>
                </a:lnTo>
                <a:lnTo>
                  <a:pt x="118122" y="167297"/>
                </a:lnTo>
                <a:lnTo>
                  <a:pt x="120573" y="166357"/>
                </a:lnTo>
                <a:lnTo>
                  <a:pt x="126199" y="160743"/>
                </a:lnTo>
                <a:lnTo>
                  <a:pt x="126199" y="154660"/>
                </a:lnTo>
                <a:lnTo>
                  <a:pt x="114459" y="142925"/>
                </a:lnTo>
                <a:close/>
              </a:path>
              <a:path w="443230" h="494665">
                <a:moveTo>
                  <a:pt x="353576" y="81394"/>
                </a:moveTo>
                <a:lnTo>
                  <a:pt x="235902" y="81394"/>
                </a:lnTo>
                <a:lnTo>
                  <a:pt x="263331" y="84787"/>
                </a:lnTo>
                <a:lnTo>
                  <a:pt x="289712" y="92117"/>
                </a:lnTo>
                <a:lnTo>
                  <a:pt x="338112" y="118186"/>
                </a:lnTo>
                <a:lnTo>
                  <a:pt x="351713" y="129362"/>
                </a:lnTo>
                <a:lnTo>
                  <a:pt x="326415" y="154660"/>
                </a:lnTo>
                <a:lnTo>
                  <a:pt x="326415" y="160743"/>
                </a:lnTo>
                <a:lnTo>
                  <a:pt x="332041" y="166357"/>
                </a:lnTo>
                <a:lnTo>
                  <a:pt x="334492" y="167297"/>
                </a:lnTo>
                <a:lnTo>
                  <a:pt x="339407" y="167297"/>
                </a:lnTo>
                <a:lnTo>
                  <a:pt x="341858" y="166357"/>
                </a:lnTo>
                <a:lnTo>
                  <a:pt x="365290" y="142938"/>
                </a:lnTo>
                <a:lnTo>
                  <a:pt x="414512" y="142938"/>
                </a:lnTo>
                <a:lnTo>
                  <a:pt x="388000" y="110001"/>
                </a:lnTo>
                <a:lnTo>
                  <a:pt x="361492" y="86829"/>
                </a:lnTo>
                <a:lnTo>
                  <a:pt x="353576" y="81394"/>
                </a:lnTo>
                <a:close/>
              </a:path>
              <a:path w="443230" h="494665">
                <a:moveTo>
                  <a:pt x="353557" y="81381"/>
                </a:moveTo>
                <a:lnTo>
                  <a:pt x="216712" y="81381"/>
                </a:lnTo>
                <a:lnTo>
                  <a:pt x="216712" y="117170"/>
                </a:lnTo>
                <a:lnTo>
                  <a:pt x="221005" y="121462"/>
                </a:lnTo>
                <a:lnTo>
                  <a:pt x="231609" y="121462"/>
                </a:lnTo>
                <a:lnTo>
                  <a:pt x="235902" y="117170"/>
                </a:lnTo>
                <a:lnTo>
                  <a:pt x="235902" y="81394"/>
                </a:lnTo>
                <a:lnTo>
                  <a:pt x="353576" y="81394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91478" y="1061021"/>
            <a:ext cx="481965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50" b="1" spc="-25" dirty="0">
                <a:solidFill>
                  <a:srgbClr val="3EA79C"/>
                </a:solidFill>
                <a:latin typeface="Montserrat"/>
                <a:cs typeface="Montserrat"/>
              </a:rPr>
              <a:t>60</a:t>
            </a:r>
            <a:r>
              <a:rPr sz="1575" b="1" spc="-37" baseline="10582" dirty="0">
                <a:solidFill>
                  <a:srgbClr val="3EA79C"/>
                </a:solidFill>
                <a:latin typeface="Montserrat"/>
                <a:cs typeface="Montserrat"/>
              </a:rPr>
              <a:t>m</a:t>
            </a:r>
            <a:endParaRPr sz="1575" baseline="10582">
              <a:latin typeface="Montserrat"/>
              <a:cs typeface="Montserra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33017" y="1009342"/>
            <a:ext cx="5903595" cy="3816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Una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vez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colocado</a:t>
            </a:r>
            <a:r>
              <a:rPr sz="11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sensor</a:t>
            </a:r>
            <a:r>
              <a:rPr sz="11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es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necesario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activarlo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acercando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móvil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ó</a:t>
            </a:r>
            <a:r>
              <a:rPr sz="11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lector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al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sensor.</a:t>
            </a: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Tarda</a:t>
            </a:r>
            <a:r>
              <a:rPr sz="11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1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hora</a:t>
            </a:r>
            <a:r>
              <a:rPr sz="11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activarse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a</a:t>
            </a:r>
            <a:r>
              <a:rPr sz="11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partir</a:t>
            </a:r>
            <a:r>
              <a:rPr sz="11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ese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momento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ya</a:t>
            </a:r>
            <a:r>
              <a:rPr sz="11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empieza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 medir.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25358" y="1500870"/>
            <a:ext cx="8108950" cy="223520"/>
          </a:xfrm>
          <a:custGeom>
            <a:avLst/>
            <a:gdLst/>
            <a:ahLst/>
            <a:cxnLst/>
            <a:rect l="l" t="t" r="r" b="b"/>
            <a:pathLst>
              <a:path w="8108950" h="223519">
                <a:moveTo>
                  <a:pt x="8019465" y="0"/>
                </a:moveTo>
                <a:lnTo>
                  <a:pt x="0" y="0"/>
                </a:lnTo>
                <a:lnTo>
                  <a:pt x="0" y="222986"/>
                </a:lnTo>
                <a:lnTo>
                  <a:pt x="8019465" y="222986"/>
                </a:lnTo>
                <a:lnTo>
                  <a:pt x="8108391" y="111493"/>
                </a:lnTo>
                <a:lnTo>
                  <a:pt x="8019465" y="0"/>
                </a:lnTo>
                <a:close/>
              </a:path>
            </a:pathLst>
          </a:custGeom>
          <a:solidFill>
            <a:srgbClr val="52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2283" y="1540026"/>
            <a:ext cx="1388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CÓMO</a:t>
            </a:r>
            <a:r>
              <a:rPr sz="8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FDE00"/>
                </a:solidFill>
                <a:latin typeface="OpenSans-Extrabold"/>
                <a:cs typeface="OpenSans-Extrabold"/>
              </a:rPr>
              <a:t>ACTIVAR</a:t>
            </a:r>
            <a:r>
              <a:rPr sz="800" b="1" spc="-1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8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7227" y="3676866"/>
            <a:ext cx="535940" cy="139065"/>
          </a:xfrm>
          <a:prstGeom prst="rect">
            <a:avLst/>
          </a:prstGeom>
          <a:solidFill>
            <a:srgbClr val="52AFBE"/>
          </a:solidFill>
        </p:spPr>
        <p:txBody>
          <a:bodyPr vert="horz" wrap="square" lIns="0" tIns="698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FFFFFF"/>
                </a:solidFill>
                <a:latin typeface="OpenSans-Extrabold"/>
                <a:cs typeface="OpenSans-Extrabold"/>
              </a:rPr>
              <a:t>PASO </a:t>
            </a:r>
            <a:r>
              <a:rPr sz="800" b="1" spc="-50" dirty="0">
                <a:solidFill>
                  <a:srgbClr val="FFFFFF"/>
                </a:solidFill>
                <a:latin typeface="OpenSans-Extrabold"/>
                <a:cs typeface="OpenSans-Extrabold"/>
              </a:rPr>
              <a:t>1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522" y="3823548"/>
            <a:ext cx="1480185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Sujete la parte posterioir </a:t>
            </a:r>
            <a:r>
              <a:rPr sz="800" spc="-25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 smartphone</a:t>
            </a:r>
            <a:r>
              <a:rPr sz="800" spc="-2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cerca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800" b="1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sensor.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22795" y="1776793"/>
            <a:ext cx="1984375" cy="2297430"/>
            <a:chOff x="522795" y="1776793"/>
            <a:chExt cx="1984375" cy="2297430"/>
          </a:xfrm>
        </p:grpSpPr>
        <p:pic>
          <p:nvPicPr>
            <p:cNvPr id="47" name="object 4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795" y="1776793"/>
              <a:ext cx="1984336" cy="185822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2020" y="3676867"/>
              <a:ext cx="0" cy="397510"/>
            </a:xfrm>
            <a:custGeom>
              <a:avLst/>
              <a:gdLst/>
              <a:ahLst/>
              <a:cxnLst/>
              <a:rect l="l" t="t" r="r" b="b"/>
              <a:pathLst>
                <a:path h="397510">
                  <a:moveTo>
                    <a:pt x="0" y="0"/>
                  </a:moveTo>
                  <a:lnTo>
                    <a:pt x="0" y="397002"/>
                  </a:lnTo>
                </a:path>
              </a:pathLst>
            </a:custGeom>
            <a:ln w="10414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75660" y="3676866"/>
            <a:ext cx="541020" cy="139065"/>
          </a:xfrm>
          <a:prstGeom prst="rect">
            <a:avLst/>
          </a:prstGeom>
          <a:solidFill>
            <a:srgbClr val="52AFBE"/>
          </a:solidFill>
        </p:spPr>
        <p:txBody>
          <a:bodyPr vert="horz" wrap="square" lIns="0" tIns="698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55"/>
              </a:spcBef>
            </a:pPr>
            <a:r>
              <a:rPr sz="800" b="1" dirty="0">
                <a:solidFill>
                  <a:srgbClr val="FFFFFF"/>
                </a:solidFill>
                <a:latin typeface="OpenSans-Extrabold"/>
                <a:cs typeface="OpenSans-Extrabold"/>
              </a:rPr>
              <a:t>PASO </a:t>
            </a:r>
            <a:r>
              <a:rPr sz="800" b="1" spc="-50" dirty="0">
                <a:solidFill>
                  <a:srgbClr val="FFFFFF"/>
                </a:solidFill>
                <a:latin typeface="OpenSans-Extrabold"/>
                <a:cs typeface="OpenSans-Extrabold"/>
              </a:rPr>
              <a:t>2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36589" y="3823548"/>
            <a:ext cx="126047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00"/>
              </a:spcBef>
            </a:pP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Espere</a:t>
            </a:r>
            <a:r>
              <a:rPr sz="8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hasta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dirty="0">
                <a:solidFill>
                  <a:srgbClr val="485564"/>
                </a:solidFill>
                <a:latin typeface="Open Sans"/>
                <a:cs typeface="Open Sans"/>
              </a:rPr>
              <a:t>que</a:t>
            </a:r>
            <a:r>
              <a:rPr sz="8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485564"/>
                </a:solidFill>
                <a:latin typeface="Open Sans"/>
                <a:cs typeface="Open Sans"/>
              </a:rPr>
              <a:t>obtenga</a:t>
            </a:r>
            <a:endParaRPr sz="800">
              <a:latin typeface="Open Sans"/>
              <a:cs typeface="Open Sans"/>
            </a:endParaRPr>
          </a:p>
          <a:p>
            <a:pPr marL="12700">
              <a:lnSpc>
                <a:spcPts val="930"/>
              </a:lnSpc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dos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tonos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o</a:t>
            </a:r>
            <a:r>
              <a:rPr sz="8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vibraciones.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565246" y="1776793"/>
            <a:ext cx="1987550" cy="2297430"/>
            <a:chOff x="2565246" y="1776793"/>
            <a:chExt cx="1987550" cy="2297430"/>
          </a:xfrm>
        </p:grpSpPr>
        <p:pic>
          <p:nvPicPr>
            <p:cNvPr id="52" name="object 5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6466" y="1776793"/>
              <a:ext cx="1986267" cy="185822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632136" y="2194966"/>
              <a:ext cx="357505" cy="327025"/>
            </a:xfrm>
            <a:custGeom>
              <a:avLst/>
              <a:gdLst/>
              <a:ahLst/>
              <a:cxnLst/>
              <a:rect l="l" t="t" r="r" b="b"/>
              <a:pathLst>
                <a:path w="357504" h="327025">
                  <a:moveTo>
                    <a:pt x="232194" y="163449"/>
                  </a:moveTo>
                  <a:lnTo>
                    <a:pt x="230378" y="150482"/>
                  </a:lnTo>
                  <a:lnTo>
                    <a:pt x="225285" y="138899"/>
                  </a:lnTo>
                  <a:lnTo>
                    <a:pt x="217424" y="129197"/>
                  </a:lnTo>
                  <a:lnTo>
                    <a:pt x="207276" y="121881"/>
                  </a:lnTo>
                  <a:lnTo>
                    <a:pt x="207276" y="3517"/>
                  </a:lnTo>
                  <a:lnTo>
                    <a:pt x="199809" y="0"/>
                  </a:lnTo>
                  <a:lnTo>
                    <a:pt x="92989" y="88252"/>
                  </a:lnTo>
                  <a:lnTo>
                    <a:pt x="28803" y="88252"/>
                  </a:lnTo>
                  <a:lnTo>
                    <a:pt x="17589" y="90525"/>
                  </a:lnTo>
                  <a:lnTo>
                    <a:pt x="8432" y="96685"/>
                  </a:lnTo>
                  <a:lnTo>
                    <a:pt x="2260" y="105841"/>
                  </a:lnTo>
                  <a:lnTo>
                    <a:pt x="0" y="117043"/>
                  </a:lnTo>
                  <a:lnTo>
                    <a:pt x="0" y="209842"/>
                  </a:lnTo>
                  <a:lnTo>
                    <a:pt x="2260" y="221056"/>
                  </a:lnTo>
                  <a:lnTo>
                    <a:pt x="8432" y="230200"/>
                  </a:lnTo>
                  <a:lnTo>
                    <a:pt x="17589" y="236372"/>
                  </a:lnTo>
                  <a:lnTo>
                    <a:pt x="28803" y="238633"/>
                  </a:lnTo>
                  <a:lnTo>
                    <a:pt x="92989" y="238633"/>
                  </a:lnTo>
                  <a:lnTo>
                    <a:pt x="199809" y="326885"/>
                  </a:lnTo>
                  <a:lnTo>
                    <a:pt x="207276" y="323367"/>
                  </a:lnTo>
                  <a:lnTo>
                    <a:pt x="207276" y="205003"/>
                  </a:lnTo>
                  <a:lnTo>
                    <a:pt x="217424" y="197700"/>
                  </a:lnTo>
                  <a:lnTo>
                    <a:pt x="225285" y="187998"/>
                  </a:lnTo>
                  <a:lnTo>
                    <a:pt x="230378" y="176415"/>
                  </a:lnTo>
                  <a:lnTo>
                    <a:pt x="232194" y="163449"/>
                  </a:lnTo>
                  <a:close/>
                </a:path>
                <a:path w="357504" h="327025">
                  <a:moveTo>
                    <a:pt x="305409" y="163449"/>
                  </a:moveTo>
                  <a:lnTo>
                    <a:pt x="296164" y="110477"/>
                  </a:lnTo>
                  <a:lnTo>
                    <a:pt x="270611" y="65316"/>
                  </a:lnTo>
                  <a:lnTo>
                    <a:pt x="260032" y="59791"/>
                  </a:lnTo>
                  <a:lnTo>
                    <a:pt x="254203" y="60731"/>
                  </a:lnTo>
                  <a:lnTo>
                    <a:pt x="248958" y="64185"/>
                  </a:lnTo>
                  <a:lnTo>
                    <a:pt x="243789" y="69342"/>
                  </a:lnTo>
                  <a:lnTo>
                    <a:pt x="243281" y="77495"/>
                  </a:lnTo>
                  <a:lnTo>
                    <a:pt x="247688" y="83312"/>
                  </a:lnTo>
                  <a:lnTo>
                    <a:pt x="258864" y="100901"/>
                  </a:lnTo>
                  <a:lnTo>
                    <a:pt x="267220" y="120319"/>
                  </a:lnTo>
                  <a:lnTo>
                    <a:pt x="272453" y="141274"/>
                  </a:lnTo>
                  <a:lnTo>
                    <a:pt x="274269" y="163449"/>
                  </a:lnTo>
                  <a:lnTo>
                    <a:pt x="272453" y="185623"/>
                  </a:lnTo>
                  <a:lnTo>
                    <a:pt x="267220" y="206578"/>
                  </a:lnTo>
                  <a:lnTo>
                    <a:pt x="258864" y="226009"/>
                  </a:lnTo>
                  <a:lnTo>
                    <a:pt x="247688" y="243586"/>
                  </a:lnTo>
                  <a:lnTo>
                    <a:pt x="243281" y="249402"/>
                  </a:lnTo>
                  <a:lnTo>
                    <a:pt x="243789" y="257556"/>
                  </a:lnTo>
                  <a:lnTo>
                    <a:pt x="248958" y="262712"/>
                  </a:lnTo>
                  <a:lnTo>
                    <a:pt x="254203" y="266166"/>
                  </a:lnTo>
                  <a:lnTo>
                    <a:pt x="260032" y="267106"/>
                  </a:lnTo>
                  <a:lnTo>
                    <a:pt x="265747" y="265569"/>
                  </a:lnTo>
                  <a:lnTo>
                    <a:pt x="270611" y="261581"/>
                  </a:lnTo>
                  <a:lnTo>
                    <a:pt x="285229" y="240182"/>
                  </a:lnTo>
                  <a:lnTo>
                    <a:pt x="296164" y="216420"/>
                  </a:lnTo>
                  <a:lnTo>
                    <a:pt x="303034" y="190715"/>
                  </a:lnTo>
                  <a:lnTo>
                    <a:pt x="305409" y="163449"/>
                  </a:lnTo>
                  <a:close/>
                </a:path>
                <a:path w="357504" h="327025">
                  <a:moveTo>
                    <a:pt x="357327" y="163449"/>
                  </a:moveTo>
                  <a:lnTo>
                    <a:pt x="343966" y="90004"/>
                  </a:lnTo>
                  <a:lnTo>
                    <a:pt x="307149" y="28092"/>
                  </a:lnTo>
                  <a:lnTo>
                    <a:pt x="291909" y="21247"/>
                  </a:lnTo>
                  <a:lnTo>
                    <a:pt x="278968" y="34188"/>
                  </a:lnTo>
                  <a:lnTo>
                    <a:pt x="278726" y="42799"/>
                  </a:lnTo>
                  <a:lnTo>
                    <a:pt x="283705" y="48590"/>
                  </a:lnTo>
                  <a:lnTo>
                    <a:pt x="301510" y="73393"/>
                  </a:lnTo>
                  <a:lnTo>
                    <a:pt x="314871" y="101155"/>
                  </a:lnTo>
                  <a:lnTo>
                    <a:pt x="323265" y="131343"/>
                  </a:lnTo>
                  <a:lnTo>
                    <a:pt x="326186" y="163449"/>
                  </a:lnTo>
                  <a:lnTo>
                    <a:pt x="323265" y="195554"/>
                  </a:lnTo>
                  <a:lnTo>
                    <a:pt x="314871" y="225755"/>
                  </a:lnTo>
                  <a:lnTo>
                    <a:pt x="301510" y="253504"/>
                  </a:lnTo>
                  <a:lnTo>
                    <a:pt x="283705" y="278307"/>
                  </a:lnTo>
                  <a:lnTo>
                    <a:pt x="278726" y="284111"/>
                  </a:lnTo>
                  <a:lnTo>
                    <a:pt x="278968" y="292722"/>
                  </a:lnTo>
                  <a:lnTo>
                    <a:pt x="291909" y="305663"/>
                  </a:lnTo>
                  <a:lnTo>
                    <a:pt x="301536" y="305346"/>
                  </a:lnTo>
                  <a:lnTo>
                    <a:pt x="307149" y="298818"/>
                  </a:lnTo>
                  <a:lnTo>
                    <a:pt x="328180" y="269608"/>
                  </a:lnTo>
                  <a:lnTo>
                    <a:pt x="343966" y="236893"/>
                  </a:lnTo>
                  <a:lnTo>
                    <a:pt x="353885" y="201307"/>
                  </a:lnTo>
                  <a:lnTo>
                    <a:pt x="357327" y="163449"/>
                  </a:lnTo>
                  <a:close/>
                </a:path>
              </a:pathLst>
            </a:custGeom>
            <a:solidFill>
              <a:srgbClr val="7EB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70453" y="3676867"/>
              <a:ext cx="0" cy="397510"/>
            </a:xfrm>
            <a:custGeom>
              <a:avLst/>
              <a:gdLst/>
              <a:ahLst/>
              <a:cxnLst/>
              <a:rect l="l" t="t" r="r" b="b"/>
              <a:pathLst>
                <a:path h="397510">
                  <a:moveTo>
                    <a:pt x="0" y="0"/>
                  </a:moveTo>
                  <a:lnTo>
                    <a:pt x="0" y="397002"/>
                  </a:lnTo>
                </a:path>
              </a:pathLst>
            </a:custGeom>
            <a:ln w="10414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ACTIVACIÓN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27849" y="2087293"/>
            <a:ext cx="480059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50" b="1" spc="-25" dirty="0">
                <a:solidFill>
                  <a:srgbClr val="7EBCDE"/>
                </a:solidFill>
                <a:latin typeface="Montserrat"/>
                <a:cs typeface="Montserrat"/>
              </a:rPr>
              <a:t>60</a:t>
            </a:r>
            <a:r>
              <a:rPr sz="1575" b="1" spc="-37" baseline="10582" dirty="0">
                <a:solidFill>
                  <a:srgbClr val="7EBCDE"/>
                </a:solidFill>
                <a:latin typeface="Montserrat"/>
                <a:cs typeface="Montserrat"/>
              </a:rPr>
              <a:t>m</a:t>
            </a:r>
            <a:endParaRPr sz="1575" baseline="10582">
              <a:latin typeface="Montserrat"/>
              <a:cs typeface="Montserra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890" y="4956186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76" name="object 112">
            <a:extLst>
              <a:ext uri="{FF2B5EF4-FFF2-40B4-BE49-F238E27FC236}">
                <a16:creationId xmlns:a16="http://schemas.microsoft.com/office/drawing/2014/main" id="{50C878CD-C446-A5FB-D028-8F2F970EB4B2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77" name="object 113">
              <a:extLst>
                <a:ext uri="{FF2B5EF4-FFF2-40B4-BE49-F238E27FC236}">
                  <a16:creationId xmlns:a16="http://schemas.microsoft.com/office/drawing/2014/main" id="{9CEDC174-1E6E-F485-7330-6919A5DB66D2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14">
              <a:extLst>
                <a:ext uri="{FF2B5EF4-FFF2-40B4-BE49-F238E27FC236}">
                  <a16:creationId xmlns:a16="http://schemas.microsoft.com/office/drawing/2014/main" id="{E73A933E-C70B-7373-2490-33C199A109C1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5">
              <a:extLst>
                <a:ext uri="{FF2B5EF4-FFF2-40B4-BE49-F238E27FC236}">
                  <a16:creationId xmlns:a16="http://schemas.microsoft.com/office/drawing/2014/main" id="{EE1C9047-0051-7AD3-8006-0F039F4E503B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16">
              <a:extLst>
                <a:ext uri="{FF2B5EF4-FFF2-40B4-BE49-F238E27FC236}">
                  <a16:creationId xmlns:a16="http://schemas.microsoft.com/office/drawing/2014/main" id="{140286A9-4519-B3E9-EE75-653D0BFBBBEC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17">
              <a:extLst>
                <a:ext uri="{FF2B5EF4-FFF2-40B4-BE49-F238E27FC236}">
                  <a16:creationId xmlns:a16="http://schemas.microsoft.com/office/drawing/2014/main" id="{FBA6A867-6055-A0E7-7D3C-446DF222A88A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18">
              <a:extLst>
                <a:ext uri="{FF2B5EF4-FFF2-40B4-BE49-F238E27FC236}">
                  <a16:creationId xmlns:a16="http://schemas.microsoft.com/office/drawing/2014/main" id="{B57A89AE-2313-8B48-DB7A-7AA87EF7B1FA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19">
              <a:extLst>
                <a:ext uri="{FF2B5EF4-FFF2-40B4-BE49-F238E27FC236}">
                  <a16:creationId xmlns:a16="http://schemas.microsoft.com/office/drawing/2014/main" id="{E630014A-126A-3B32-8F3F-80F0E0A8C5D0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20">
              <a:extLst>
                <a:ext uri="{FF2B5EF4-FFF2-40B4-BE49-F238E27FC236}">
                  <a16:creationId xmlns:a16="http://schemas.microsoft.com/office/drawing/2014/main" id="{D05C6838-2FB0-1CEA-98D7-C45E4127264F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21">
              <a:extLst>
                <a:ext uri="{FF2B5EF4-FFF2-40B4-BE49-F238E27FC236}">
                  <a16:creationId xmlns:a16="http://schemas.microsoft.com/office/drawing/2014/main" id="{ED3F95FE-264D-A060-D5F5-D85C26AF59DF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22">
              <a:extLst>
                <a:ext uri="{FF2B5EF4-FFF2-40B4-BE49-F238E27FC236}">
                  <a16:creationId xmlns:a16="http://schemas.microsoft.com/office/drawing/2014/main" id="{2239E05A-F2BC-7E2C-765A-41CE9AC2F1D9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3">
            <a:extLst>
              <a:ext uri="{FF2B5EF4-FFF2-40B4-BE49-F238E27FC236}">
                <a16:creationId xmlns:a16="http://schemas.microsoft.com/office/drawing/2014/main" id="{8D164C2F-76B9-1BB3-7F87-848C2C7171BF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8">
            <a:extLst>
              <a:ext uri="{FF2B5EF4-FFF2-40B4-BE49-F238E27FC236}">
                <a16:creationId xmlns:a16="http://schemas.microsoft.com/office/drawing/2014/main" id="{729EE66D-9BF9-655D-8DD4-EE03A7DD602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7B2A622-0F57-600E-E5B8-EF1D0D12069D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107536BB-5D17-C2DC-B729-FEB80932754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object 12">
              <a:extLst>
                <a:ext uri="{FF2B5EF4-FFF2-40B4-BE49-F238E27FC236}">
                  <a16:creationId xmlns:a16="http://schemas.microsoft.com/office/drawing/2014/main" id="{9B6C1B3A-A6B2-A891-DD7C-C2F1FBCE9876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2" name="object 2">
            <a:extLst>
              <a:ext uri="{FF2B5EF4-FFF2-40B4-BE49-F238E27FC236}">
                <a16:creationId xmlns:a16="http://schemas.microsoft.com/office/drawing/2014/main" id="{7797345B-81FF-264A-CA4C-41D28E35511E}"/>
              </a:ext>
            </a:extLst>
          </p:cNvPr>
          <p:cNvGrpSpPr/>
          <p:nvPr/>
        </p:nvGrpSpPr>
        <p:grpSpPr>
          <a:xfrm>
            <a:off x="4072573" y="857363"/>
            <a:ext cx="998855" cy="59690"/>
            <a:chOff x="4072839" y="875411"/>
            <a:chExt cx="998855" cy="59690"/>
          </a:xfrm>
        </p:grpSpPr>
        <p:sp>
          <p:nvSpPr>
            <p:cNvPr id="93" name="object 3">
              <a:extLst>
                <a:ext uri="{FF2B5EF4-FFF2-40B4-BE49-F238E27FC236}">
                  <a16:creationId xmlns:a16="http://schemas.microsoft.com/office/drawing/2014/main" id="{4E67D991-B53A-E531-E200-DA0281A86C6A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4">
              <a:extLst>
                <a:ext uri="{FF2B5EF4-FFF2-40B4-BE49-F238E27FC236}">
                  <a16:creationId xmlns:a16="http://schemas.microsoft.com/office/drawing/2014/main" id="{E5044822-0B98-1D98-378F-67F2244D236D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42BB68F7-3E8C-72E0-FBD2-BE75D0C43B1E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05261" y="1072345"/>
            <a:ext cx="4933950" cy="2197100"/>
            <a:chOff x="2105261" y="1072345"/>
            <a:chExt cx="4933950" cy="2197100"/>
          </a:xfrm>
        </p:grpSpPr>
        <p:sp>
          <p:nvSpPr>
            <p:cNvPr id="5" name="object 5"/>
            <p:cNvSpPr/>
            <p:nvPr/>
          </p:nvSpPr>
          <p:spPr>
            <a:xfrm>
              <a:off x="2105261" y="1875070"/>
              <a:ext cx="4933950" cy="1394460"/>
            </a:xfrm>
            <a:custGeom>
              <a:avLst/>
              <a:gdLst/>
              <a:ahLst/>
              <a:cxnLst/>
              <a:rect l="l" t="t" r="r" b="b"/>
              <a:pathLst>
                <a:path w="4933950" h="1394460">
                  <a:moveTo>
                    <a:pt x="4872024" y="0"/>
                  </a:moveTo>
                  <a:lnTo>
                    <a:pt x="61455" y="0"/>
                  </a:lnTo>
                  <a:lnTo>
                    <a:pt x="37590" y="4848"/>
                  </a:lnTo>
                  <a:lnTo>
                    <a:pt x="18049" y="18048"/>
                  </a:lnTo>
                  <a:lnTo>
                    <a:pt x="4848" y="37585"/>
                  </a:lnTo>
                  <a:lnTo>
                    <a:pt x="0" y="61442"/>
                  </a:lnTo>
                  <a:lnTo>
                    <a:pt x="0" y="1332814"/>
                  </a:lnTo>
                  <a:lnTo>
                    <a:pt x="4848" y="1356673"/>
                  </a:lnTo>
                  <a:lnTo>
                    <a:pt x="18049" y="1376214"/>
                  </a:lnTo>
                  <a:lnTo>
                    <a:pt x="37590" y="1389419"/>
                  </a:lnTo>
                  <a:lnTo>
                    <a:pt x="61455" y="1394269"/>
                  </a:lnTo>
                  <a:lnTo>
                    <a:pt x="4872024" y="1394269"/>
                  </a:lnTo>
                  <a:lnTo>
                    <a:pt x="4895889" y="1389419"/>
                  </a:lnTo>
                  <a:lnTo>
                    <a:pt x="4915430" y="1376214"/>
                  </a:lnTo>
                  <a:lnTo>
                    <a:pt x="4928631" y="1356673"/>
                  </a:lnTo>
                  <a:lnTo>
                    <a:pt x="4933480" y="1332814"/>
                  </a:lnTo>
                  <a:lnTo>
                    <a:pt x="4933480" y="61442"/>
                  </a:lnTo>
                  <a:lnTo>
                    <a:pt x="4928631" y="37585"/>
                  </a:lnTo>
                  <a:lnTo>
                    <a:pt x="4915430" y="18048"/>
                  </a:lnTo>
                  <a:lnTo>
                    <a:pt x="4895889" y="4848"/>
                  </a:lnTo>
                  <a:lnTo>
                    <a:pt x="4872024" y="0"/>
                  </a:lnTo>
                  <a:close/>
                </a:path>
              </a:pathLst>
            </a:custGeom>
            <a:solidFill>
              <a:srgbClr val="E2BB55">
                <a:alpha val="7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86527" y="2346566"/>
            <a:ext cx="257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OpenSans-Extrabold"/>
                <a:cs typeface="OpenSans-Extrabold"/>
              </a:rPr>
              <a:t>USO </a:t>
            </a:r>
            <a:r>
              <a:rPr sz="2400" dirty="0">
                <a:solidFill>
                  <a:srgbClr val="FFFFFF"/>
                </a:solidFill>
                <a:latin typeface="OpenSans-Semibold"/>
                <a:cs typeface="OpenSans-Semibold"/>
              </a:rPr>
              <a:t>DEL </a:t>
            </a:r>
            <a:r>
              <a:rPr sz="240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2400">
              <a:latin typeface="OpenSans-Semibold"/>
              <a:cs typeface="OpenSans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37202" y="1282062"/>
            <a:ext cx="910590" cy="742950"/>
            <a:chOff x="4137202" y="1282062"/>
            <a:chExt cx="910590" cy="742950"/>
          </a:xfrm>
        </p:grpSpPr>
        <p:sp>
          <p:nvSpPr>
            <p:cNvPr id="9" name="object 9"/>
            <p:cNvSpPr/>
            <p:nvPr/>
          </p:nvSpPr>
          <p:spPr>
            <a:xfrm>
              <a:off x="4149566" y="1590143"/>
              <a:ext cx="885825" cy="200660"/>
            </a:xfrm>
            <a:custGeom>
              <a:avLst/>
              <a:gdLst/>
              <a:ahLst/>
              <a:cxnLst/>
              <a:rect l="l" t="t" r="r" b="b"/>
              <a:pathLst>
                <a:path w="885825" h="200660">
                  <a:moveTo>
                    <a:pt x="0" y="99453"/>
                  </a:moveTo>
                  <a:lnTo>
                    <a:pt x="22750" y="88847"/>
                  </a:lnTo>
                  <a:lnTo>
                    <a:pt x="38058" y="65512"/>
                  </a:lnTo>
                  <a:lnTo>
                    <a:pt x="53495" y="42178"/>
                  </a:lnTo>
                  <a:lnTo>
                    <a:pt x="76631" y="31572"/>
                  </a:lnTo>
                  <a:lnTo>
                    <a:pt x="95998" y="49137"/>
                  </a:lnTo>
                  <a:lnTo>
                    <a:pt x="109469" y="91024"/>
                  </a:lnTo>
                  <a:lnTo>
                    <a:pt x="120919" y="141017"/>
                  </a:lnTo>
                  <a:lnTo>
                    <a:pt x="134225" y="182904"/>
                  </a:lnTo>
                  <a:lnTo>
                    <a:pt x="153263" y="200469"/>
                  </a:lnTo>
                  <a:lnTo>
                    <a:pt x="172301" y="179620"/>
                  </a:lnTo>
                  <a:lnTo>
                    <a:pt x="185607" y="129904"/>
                  </a:lnTo>
                  <a:lnTo>
                    <a:pt x="197057" y="70565"/>
                  </a:lnTo>
                  <a:lnTo>
                    <a:pt x="210528" y="20848"/>
                  </a:lnTo>
                  <a:lnTo>
                    <a:pt x="229895" y="0"/>
                  </a:lnTo>
                  <a:lnTo>
                    <a:pt x="249262" y="18308"/>
                  </a:lnTo>
                  <a:lnTo>
                    <a:pt x="262732" y="61968"/>
                  </a:lnTo>
                  <a:lnTo>
                    <a:pt x="274183" y="114078"/>
                  </a:lnTo>
                  <a:lnTo>
                    <a:pt x="287489" y="157738"/>
                  </a:lnTo>
                  <a:lnTo>
                    <a:pt x="306527" y="176047"/>
                  </a:lnTo>
                  <a:lnTo>
                    <a:pt x="329277" y="159432"/>
                  </a:lnTo>
                  <a:lnTo>
                    <a:pt x="344585" y="122878"/>
                  </a:lnTo>
                  <a:lnTo>
                    <a:pt x="360023" y="86325"/>
                  </a:lnTo>
                  <a:lnTo>
                    <a:pt x="383159" y="69710"/>
                  </a:lnTo>
                  <a:lnTo>
                    <a:pt x="406294" y="76770"/>
                  </a:lnTo>
                  <a:lnTo>
                    <a:pt x="421732" y="92303"/>
                  </a:lnTo>
                  <a:lnTo>
                    <a:pt x="437040" y="107836"/>
                  </a:lnTo>
                  <a:lnTo>
                    <a:pt x="459790" y="114896"/>
                  </a:lnTo>
                  <a:lnTo>
                    <a:pt x="482540" y="107199"/>
                  </a:lnTo>
                  <a:lnTo>
                    <a:pt x="497849" y="90265"/>
                  </a:lnTo>
                  <a:lnTo>
                    <a:pt x="513286" y="73330"/>
                  </a:lnTo>
                  <a:lnTo>
                    <a:pt x="536422" y="65633"/>
                  </a:lnTo>
                  <a:lnTo>
                    <a:pt x="559558" y="76843"/>
                  </a:lnTo>
                  <a:lnTo>
                    <a:pt x="574995" y="101504"/>
                  </a:lnTo>
                  <a:lnTo>
                    <a:pt x="590304" y="126166"/>
                  </a:lnTo>
                  <a:lnTo>
                    <a:pt x="613054" y="137375"/>
                  </a:lnTo>
                  <a:lnTo>
                    <a:pt x="625188" y="105277"/>
                  </a:lnTo>
                  <a:lnTo>
                    <a:pt x="634687" y="88896"/>
                  </a:lnTo>
                  <a:lnTo>
                    <a:pt x="646460" y="83122"/>
                  </a:lnTo>
                  <a:lnTo>
                    <a:pt x="665416" y="82842"/>
                  </a:lnTo>
                  <a:lnTo>
                    <a:pt x="683308" y="86765"/>
                  </a:lnTo>
                  <a:lnTo>
                    <a:pt x="695655" y="94405"/>
                  </a:lnTo>
                  <a:lnTo>
                    <a:pt x="713040" y="101855"/>
                  </a:lnTo>
                  <a:lnTo>
                    <a:pt x="746048" y="105206"/>
                  </a:lnTo>
                  <a:lnTo>
                    <a:pt x="783760" y="104430"/>
                  </a:lnTo>
                  <a:lnTo>
                    <a:pt x="813909" y="102723"/>
                  </a:lnTo>
                  <a:lnTo>
                    <a:pt x="845066" y="101016"/>
                  </a:lnTo>
                  <a:lnTo>
                    <a:pt x="885799" y="100241"/>
                  </a:lnTo>
                </a:path>
              </a:pathLst>
            </a:custGeom>
            <a:ln w="247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4495" y="1289869"/>
              <a:ext cx="347980" cy="728345"/>
            </a:xfrm>
            <a:custGeom>
              <a:avLst/>
              <a:gdLst/>
              <a:ahLst/>
              <a:cxnLst/>
              <a:rect l="l" t="t" r="r" b="b"/>
              <a:pathLst>
                <a:path w="347979" h="728344">
                  <a:moveTo>
                    <a:pt x="303098" y="728167"/>
                  </a:moveTo>
                  <a:lnTo>
                    <a:pt x="44665" y="728167"/>
                  </a:lnTo>
                  <a:lnTo>
                    <a:pt x="27281" y="724658"/>
                  </a:lnTo>
                  <a:lnTo>
                    <a:pt x="13084" y="715089"/>
                  </a:lnTo>
                  <a:lnTo>
                    <a:pt x="3510" y="700895"/>
                  </a:lnTo>
                  <a:lnTo>
                    <a:pt x="0" y="683514"/>
                  </a:lnTo>
                  <a:lnTo>
                    <a:pt x="0" y="44665"/>
                  </a:lnTo>
                  <a:lnTo>
                    <a:pt x="3510" y="27281"/>
                  </a:lnTo>
                  <a:lnTo>
                    <a:pt x="13084" y="13084"/>
                  </a:lnTo>
                  <a:lnTo>
                    <a:pt x="27281" y="3510"/>
                  </a:lnTo>
                  <a:lnTo>
                    <a:pt x="44665" y="0"/>
                  </a:lnTo>
                  <a:lnTo>
                    <a:pt x="303098" y="0"/>
                  </a:lnTo>
                  <a:lnTo>
                    <a:pt x="320480" y="3510"/>
                  </a:lnTo>
                  <a:lnTo>
                    <a:pt x="334673" y="13084"/>
                  </a:lnTo>
                  <a:lnTo>
                    <a:pt x="344242" y="27281"/>
                  </a:lnTo>
                  <a:lnTo>
                    <a:pt x="347751" y="44665"/>
                  </a:lnTo>
                  <a:lnTo>
                    <a:pt x="347751" y="683514"/>
                  </a:lnTo>
                  <a:lnTo>
                    <a:pt x="344242" y="700895"/>
                  </a:lnTo>
                  <a:lnTo>
                    <a:pt x="334673" y="715089"/>
                  </a:lnTo>
                  <a:lnTo>
                    <a:pt x="320480" y="724658"/>
                  </a:lnTo>
                  <a:lnTo>
                    <a:pt x="303098" y="728167"/>
                  </a:lnTo>
                  <a:close/>
                </a:path>
              </a:pathLst>
            </a:custGeom>
            <a:ln w="13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94519" y="1288819"/>
              <a:ext cx="169545" cy="31115"/>
            </a:xfrm>
            <a:custGeom>
              <a:avLst/>
              <a:gdLst/>
              <a:ahLst/>
              <a:cxnLst/>
              <a:rect l="l" t="t" r="r" b="b"/>
              <a:pathLst>
                <a:path w="169545" h="31115">
                  <a:moveTo>
                    <a:pt x="169468" y="0"/>
                  </a:moveTo>
                  <a:lnTo>
                    <a:pt x="169468" y="18669"/>
                  </a:lnTo>
                  <a:lnTo>
                    <a:pt x="169468" y="25514"/>
                  </a:lnTo>
                  <a:lnTo>
                    <a:pt x="163918" y="31064"/>
                  </a:lnTo>
                  <a:lnTo>
                    <a:pt x="157073" y="31064"/>
                  </a:lnTo>
                  <a:lnTo>
                    <a:pt x="12407" y="31064"/>
                  </a:lnTo>
                  <a:lnTo>
                    <a:pt x="5562" y="31064"/>
                  </a:lnTo>
                  <a:lnTo>
                    <a:pt x="0" y="25514"/>
                  </a:lnTo>
                  <a:lnTo>
                    <a:pt x="0" y="18669"/>
                  </a:lnTo>
                  <a:lnTo>
                    <a:pt x="0" y="0"/>
                  </a:lnTo>
                </a:path>
              </a:pathLst>
            </a:custGeom>
            <a:ln w="13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5" name="object 15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22911" y="467811"/>
            <a:ext cx="6906895" cy="4676775"/>
          </a:xfrm>
          <a:custGeom>
            <a:avLst/>
            <a:gdLst/>
            <a:ahLst/>
            <a:cxnLst/>
            <a:rect l="l" t="t" r="r" b="b"/>
            <a:pathLst>
              <a:path w="6906895" h="4676775">
                <a:moveTo>
                  <a:pt x="9379" y="0"/>
                </a:moveTo>
                <a:lnTo>
                  <a:pt x="0" y="4430801"/>
                </a:lnTo>
                <a:lnTo>
                  <a:pt x="5515206" y="4676590"/>
                </a:lnTo>
                <a:lnTo>
                  <a:pt x="6897025" y="4676590"/>
                </a:lnTo>
                <a:lnTo>
                  <a:pt x="6906280" y="307365"/>
                </a:lnTo>
                <a:lnTo>
                  <a:pt x="937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892" y="1007267"/>
            <a:ext cx="6104255" cy="3810635"/>
          </a:xfrm>
          <a:custGeom>
            <a:avLst/>
            <a:gdLst/>
            <a:ahLst/>
            <a:cxnLst/>
            <a:rect l="l" t="t" r="r" b="b"/>
            <a:pathLst>
              <a:path w="6104255" h="3810635">
                <a:moveTo>
                  <a:pt x="6065329" y="0"/>
                </a:moveTo>
                <a:lnTo>
                  <a:pt x="71412" y="0"/>
                </a:lnTo>
                <a:lnTo>
                  <a:pt x="56385" y="3459"/>
                </a:lnTo>
                <a:lnTo>
                  <a:pt x="44118" y="12895"/>
                </a:lnTo>
                <a:lnTo>
                  <a:pt x="35848" y="26890"/>
                </a:lnTo>
                <a:lnTo>
                  <a:pt x="32816" y="44030"/>
                </a:lnTo>
                <a:lnTo>
                  <a:pt x="0" y="3766108"/>
                </a:lnTo>
                <a:lnTo>
                  <a:pt x="3033" y="3783250"/>
                </a:lnTo>
                <a:lnTo>
                  <a:pt x="11306" y="3797250"/>
                </a:lnTo>
                <a:lnTo>
                  <a:pt x="23574" y="3806690"/>
                </a:lnTo>
                <a:lnTo>
                  <a:pt x="38595" y="3810152"/>
                </a:lnTo>
                <a:lnTo>
                  <a:pt x="6032525" y="3810152"/>
                </a:lnTo>
                <a:lnTo>
                  <a:pt x="6068086" y="3783250"/>
                </a:lnTo>
                <a:lnTo>
                  <a:pt x="6103924" y="44030"/>
                </a:lnTo>
                <a:lnTo>
                  <a:pt x="6100892" y="26890"/>
                </a:lnTo>
                <a:lnTo>
                  <a:pt x="6092623" y="12895"/>
                </a:lnTo>
                <a:lnTo>
                  <a:pt x="6080355" y="3459"/>
                </a:lnTo>
                <a:lnTo>
                  <a:pt x="6065329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5857" y="4304215"/>
            <a:ext cx="4974590" cy="57785"/>
          </a:xfrm>
          <a:custGeom>
            <a:avLst/>
            <a:gdLst/>
            <a:ahLst/>
            <a:cxnLst/>
            <a:rect l="l" t="t" r="r" b="b"/>
            <a:pathLst>
              <a:path w="4974590" h="57785">
                <a:moveTo>
                  <a:pt x="4945443" y="0"/>
                </a:moveTo>
                <a:lnTo>
                  <a:pt x="28816" y="0"/>
                </a:lnTo>
                <a:lnTo>
                  <a:pt x="17589" y="2262"/>
                </a:lnTo>
                <a:lnTo>
                  <a:pt x="8431" y="8435"/>
                </a:lnTo>
                <a:lnTo>
                  <a:pt x="2261" y="17595"/>
                </a:lnTo>
                <a:lnTo>
                  <a:pt x="0" y="28816"/>
                </a:lnTo>
                <a:lnTo>
                  <a:pt x="2261" y="40037"/>
                </a:lnTo>
                <a:lnTo>
                  <a:pt x="8431" y="49196"/>
                </a:lnTo>
                <a:lnTo>
                  <a:pt x="17589" y="55369"/>
                </a:lnTo>
                <a:lnTo>
                  <a:pt x="28816" y="57632"/>
                </a:lnTo>
                <a:lnTo>
                  <a:pt x="4945443" y="57632"/>
                </a:lnTo>
                <a:lnTo>
                  <a:pt x="4956664" y="55369"/>
                </a:lnTo>
                <a:lnTo>
                  <a:pt x="4965823" y="49196"/>
                </a:lnTo>
                <a:lnTo>
                  <a:pt x="4971996" y="40037"/>
                </a:lnTo>
                <a:lnTo>
                  <a:pt x="4974259" y="28816"/>
                </a:lnTo>
                <a:lnTo>
                  <a:pt x="4971996" y="17595"/>
                </a:lnTo>
                <a:lnTo>
                  <a:pt x="4965823" y="8435"/>
                </a:lnTo>
                <a:lnTo>
                  <a:pt x="4956664" y="2262"/>
                </a:lnTo>
                <a:lnTo>
                  <a:pt x="4945443" y="0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9778" y="2578420"/>
            <a:ext cx="1031240" cy="1031240"/>
          </a:xfrm>
          <a:custGeom>
            <a:avLst/>
            <a:gdLst/>
            <a:ahLst/>
            <a:cxnLst/>
            <a:rect l="l" t="t" r="r" b="b"/>
            <a:pathLst>
              <a:path w="1031239" h="1031239">
                <a:moveTo>
                  <a:pt x="515493" y="0"/>
                </a:moveTo>
                <a:lnTo>
                  <a:pt x="468573" y="2106"/>
                </a:lnTo>
                <a:lnTo>
                  <a:pt x="422833" y="8305"/>
                </a:lnTo>
                <a:lnTo>
                  <a:pt x="378455" y="18414"/>
                </a:lnTo>
                <a:lnTo>
                  <a:pt x="335622" y="32250"/>
                </a:lnTo>
                <a:lnTo>
                  <a:pt x="294514" y="49633"/>
                </a:lnTo>
                <a:lnTo>
                  <a:pt x="255315" y="70380"/>
                </a:lnTo>
                <a:lnTo>
                  <a:pt x="218205" y="94309"/>
                </a:lnTo>
                <a:lnTo>
                  <a:pt x="183368" y="121238"/>
                </a:lnTo>
                <a:lnTo>
                  <a:pt x="150985" y="150985"/>
                </a:lnTo>
                <a:lnTo>
                  <a:pt x="121238" y="183368"/>
                </a:lnTo>
                <a:lnTo>
                  <a:pt x="94309" y="218205"/>
                </a:lnTo>
                <a:lnTo>
                  <a:pt x="70380" y="255315"/>
                </a:lnTo>
                <a:lnTo>
                  <a:pt x="49633" y="294514"/>
                </a:lnTo>
                <a:lnTo>
                  <a:pt x="32250" y="335622"/>
                </a:lnTo>
                <a:lnTo>
                  <a:pt x="18414" y="378455"/>
                </a:lnTo>
                <a:lnTo>
                  <a:pt x="8305" y="422833"/>
                </a:lnTo>
                <a:lnTo>
                  <a:pt x="2106" y="468573"/>
                </a:lnTo>
                <a:lnTo>
                  <a:pt x="0" y="515493"/>
                </a:lnTo>
                <a:lnTo>
                  <a:pt x="2106" y="562412"/>
                </a:lnTo>
                <a:lnTo>
                  <a:pt x="8305" y="608152"/>
                </a:lnTo>
                <a:lnTo>
                  <a:pt x="18414" y="652530"/>
                </a:lnTo>
                <a:lnTo>
                  <a:pt x="32250" y="695363"/>
                </a:lnTo>
                <a:lnTo>
                  <a:pt x="49633" y="736471"/>
                </a:lnTo>
                <a:lnTo>
                  <a:pt x="70380" y="775670"/>
                </a:lnTo>
                <a:lnTo>
                  <a:pt x="94309" y="812780"/>
                </a:lnTo>
                <a:lnTo>
                  <a:pt x="121238" y="847617"/>
                </a:lnTo>
                <a:lnTo>
                  <a:pt x="150985" y="880000"/>
                </a:lnTo>
                <a:lnTo>
                  <a:pt x="183368" y="909747"/>
                </a:lnTo>
                <a:lnTo>
                  <a:pt x="218205" y="936676"/>
                </a:lnTo>
                <a:lnTo>
                  <a:pt x="255315" y="960605"/>
                </a:lnTo>
                <a:lnTo>
                  <a:pt x="294514" y="981352"/>
                </a:lnTo>
                <a:lnTo>
                  <a:pt x="335622" y="998735"/>
                </a:lnTo>
                <a:lnTo>
                  <a:pt x="378455" y="1012571"/>
                </a:lnTo>
                <a:lnTo>
                  <a:pt x="422833" y="1022680"/>
                </a:lnTo>
                <a:lnTo>
                  <a:pt x="468573" y="1028879"/>
                </a:lnTo>
                <a:lnTo>
                  <a:pt x="515493" y="1030986"/>
                </a:lnTo>
                <a:lnTo>
                  <a:pt x="562412" y="1028879"/>
                </a:lnTo>
                <a:lnTo>
                  <a:pt x="608152" y="1022680"/>
                </a:lnTo>
                <a:lnTo>
                  <a:pt x="652530" y="1012571"/>
                </a:lnTo>
                <a:lnTo>
                  <a:pt x="695363" y="998735"/>
                </a:lnTo>
                <a:lnTo>
                  <a:pt x="736471" y="981352"/>
                </a:lnTo>
                <a:lnTo>
                  <a:pt x="775670" y="960605"/>
                </a:lnTo>
                <a:lnTo>
                  <a:pt x="812780" y="936676"/>
                </a:lnTo>
                <a:lnTo>
                  <a:pt x="847617" y="909747"/>
                </a:lnTo>
                <a:lnTo>
                  <a:pt x="880000" y="880000"/>
                </a:lnTo>
                <a:lnTo>
                  <a:pt x="909747" y="847617"/>
                </a:lnTo>
                <a:lnTo>
                  <a:pt x="936676" y="812780"/>
                </a:lnTo>
                <a:lnTo>
                  <a:pt x="960605" y="775670"/>
                </a:lnTo>
                <a:lnTo>
                  <a:pt x="981352" y="736471"/>
                </a:lnTo>
                <a:lnTo>
                  <a:pt x="998735" y="695363"/>
                </a:lnTo>
                <a:lnTo>
                  <a:pt x="1012571" y="652530"/>
                </a:lnTo>
                <a:lnTo>
                  <a:pt x="1022680" y="608152"/>
                </a:lnTo>
                <a:lnTo>
                  <a:pt x="1028879" y="562412"/>
                </a:lnTo>
                <a:lnTo>
                  <a:pt x="1030986" y="515493"/>
                </a:lnTo>
                <a:lnTo>
                  <a:pt x="1028879" y="468573"/>
                </a:lnTo>
                <a:lnTo>
                  <a:pt x="1022680" y="422833"/>
                </a:lnTo>
                <a:lnTo>
                  <a:pt x="1012571" y="378455"/>
                </a:lnTo>
                <a:lnTo>
                  <a:pt x="998735" y="335622"/>
                </a:lnTo>
                <a:lnTo>
                  <a:pt x="981352" y="294514"/>
                </a:lnTo>
                <a:lnTo>
                  <a:pt x="960605" y="255315"/>
                </a:lnTo>
                <a:lnTo>
                  <a:pt x="936676" y="218205"/>
                </a:lnTo>
                <a:lnTo>
                  <a:pt x="909747" y="183368"/>
                </a:lnTo>
                <a:lnTo>
                  <a:pt x="880000" y="150985"/>
                </a:lnTo>
                <a:lnTo>
                  <a:pt x="847617" y="121238"/>
                </a:lnTo>
                <a:lnTo>
                  <a:pt x="812780" y="94309"/>
                </a:lnTo>
                <a:lnTo>
                  <a:pt x="775670" y="70380"/>
                </a:lnTo>
                <a:lnTo>
                  <a:pt x="736471" y="49633"/>
                </a:lnTo>
                <a:lnTo>
                  <a:pt x="695363" y="32250"/>
                </a:lnTo>
                <a:lnTo>
                  <a:pt x="652530" y="18414"/>
                </a:lnTo>
                <a:lnTo>
                  <a:pt x="608152" y="8305"/>
                </a:lnTo>
                <a:lnTo>
                  <a:pt x="562412" y="2106"/>
                </a:lnTo>
                <a:lnTo>
                  <a:pt x="515493" y="0"/>
                </a:lnTo>
                <a:close/>
              </a:path>
            </a:pathLst>
          </a:custGeom>
          <a:solidFill>
            <a:srgbClr val="A3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2269" y="2846984"/>
            <a:ext cx="5173345" cy="1780539"/>
          </a:xfrm>
          <a:custGeom>
            <a:avLst/>
            <a:gdLst/>
            <a:ahLst/>
            <a:cxnLst/>
            <a:rect l="l" t="t" r="r" b="b"/>
            <a:pathLst>
              <a:path w="5173345" h="1780539">
                <a:moveTo>
                  <a:pt x="33489" y="1641462"/>
                </a:moveTo>
                <a:lnTo>
                  <a:pt x="32524" y="1641462"/>
                </a:lnTo>
                <a:lnTo>
                  <a:pt x="32524" y="1640192"/>
                </a:lnTo>
                <a:lnTo>
                  <a:pt x="977" y="1640192"/>
                </a:lnTo>
                <a:lnTo>
                  <a:pt x="977" y="1641462"/>
                </a:lnTo>
                <a:lnTo>
                  <a:pt x="0" y="1641462"/>
                </a:lnTo>
                <a:lnTo>
                  <a:pt x="0" y="1768462"/>
                </a:lnTo>
                <a:lnTo>
                  <a:pt x="419" y="1768462"/>
                </a:lnTo>
                <a:lnTo>
                  <a:pt x="419" y="1769732"/>
                </a:lnTo>
                <a:lnTo>
                  <a:pt x="33083" y="1769732"/>
                </a:lnTo>
                <a:lnTo>
                  <a:pt x="33083" y="1768462"/>
                </a:lnTo>
                <a:lnTo>
                  <a:pt x="33489" y="1768462"/>
                </a:lnTo>
                <a:lnTo>
                  <a:pt x="33489" y="1641462"/>
                </a:lnTo>
                <a:close/>
              </a:path>
              <a:path w="5173345" h="1780539">
                <a:moveTo>
                  <a:pt x="114884" y="1641830"/>
                </a:moveTo>
                <a:lnTo>
                  <a:pt x="114274" y="1641830"/>
                </a:lnTo>
                <a:lnTo>
                  <a:pt x="114274" y="1640560"/>
                </a:lnTo>
                <a:lnTo>
                  <a:pt x="82003" y="1640560"/>
                </a:lnTo>
                <a:lnTo>
                  <a:pt x="82003" y="1641830"/>
                </a:lnTo>
                <a:lnTo>
                  <a:pt x="81394" y="1641830"/>
                </a:lnTo>
                <a:lnTo>
                  <a:pt x="81394" y="1643100"/>
                </a:lnTo>
                <a:lnTo>
                  <a:pt x="81394" y="1768830"/>
                </a:lnTo>
                <a:lnTo>
                  <a:pt x="82169" y="1768830"/>
                </a:lnTo>
                <a:lnTo>
                  <a:pt x="82169" y="1770100"/>
                </a:lnTo>
                <a:lnTo>
                  <a:pt x="114096" y="1770100"/>
                </a:lnTo>
                <a:lnTo>
                  <a:pt x="114096" y="1768830"/>
                </a:lnTo>
                <a:lnTo>
                  <a:pt x="114884" y="1768830"/>
                </a:lnTo>
                <a:lnTo>
                  <a:pt x="114884" y="1643100"/>
                </a:lnTo>
                <a:lnTo>
                  <a:pt x="114884" y="1641830"/>
                </a:lnTo>
                <a:close/>
              </a:path>
              <a:path w="5173345" h="1780539">
                <a:moveTo>
                  <a:pt x="2800248" y="246938"/>
                </a:moveTo>
                <a:lnTo>
                  <a:pt x="2796248" y="231355"/>
                </a:lnTo>
                <a:lnTo>
                  <a:pt x="2784259" y="219252"/>
                </a:lnTo>
                <a:lnTo>
                  <a:pt x="2411996" y="4330"/>
                </a:lnTo>
                <a:lnTo>
                  <a:pt x="2395524" y="0"/>
                </a:lnTo>
                <a:lnTo>
                  <a:pt x="2380043" y="4330"/>
                </a:lnTo>
                <a:lnTo>
                  <a:pt x="2368550" y="15570"/>
                </a:lnTo>
                <a:lnTo>
                  <a:pt x="2364054" y="32016"/>
                </a:lnTo>
                <a:lnTo>
                  <a:pt x="2364054" y="461860"/>
                </a:lnTo>
                <a:lnTo>
                  <a:pt x="2368550" y="478294"/>
                </a:lnTo>
                <a:lnTo>
                  <a:pt x="2380043" y="489534"/>
                </a:lnTo>
                <a:lnTo>
                  <a:pt x="2395524" y="493864"/>
                </a:lnTo>
                <a:lnTo>
                  <a:pt x="2411996" y="489546"/>
                </a:lnTo>
                <a:lnTo>
                  <a:pt x="2784259" y="274624"/>
                </a:lnTo>
                <a:lnTo>
                  <a:pt x="2796248" y="262509"/>
                </a:lnTo>
                <a:lnTo>
                  <a:pt x="2800248" y="246938"/>
                </a:lnTo>
                <a:close/>
              </a:path>
              <a:path w="5173345" h="1780539">
                <a:moveTo>
                  <a:pt x="5069484" y="1762569"/>
                </a:moveTo>
                <a:lnTo>
                  <a:pt x="5067605" y="1760689"/>
                </a:lnTo>
                <a:lnTo>
                  <a:pt x="5065280" y="1760689"/>
                </a:lnTo>
                <a:lnTo>
                  <a:pt x="5045087" y="1760689"/>
                </a:lnTo>
                <a:lnTo>
                  <a:pt x="5043208" y="1758810"/>
                </a:lnTo>
                <a:lnTo>
                  <a:pt x="5043208" y="1734781"/>
                </a:lnTo>
                <a:lnTo>
                  <a:pt x="5041328" y="1732902"/>
                </a:lnTo>
                <a:lnTo>
                  <a:pt x="5025364" y="1732902"/>
                </a:lnTo>
                <a:lnTo>
                  <a:pt x="5023485" y="1734781"/>
                </a:lnTo>
                <a:lnTo>
                  <a:pt x="5023485" y="1778533"/>
                </a:lnTo>
                <a:lnTo>
                  <a:pt x="5025364" y="1780413"/>
                </a:lnTo>
                <a:lnTo>
                  <a:pt x="5067605" y="1780413"/>
                </a:lnTo>
                <a:lnTo>
                  <a:pt x="5069484" y="1778533"/>
                </a:lnTo>
                <a:lnTo>
                  <a:pt x="5069484" y="1762569"/>
                </a:lnTo>
                <a:close/>
              </a:path>
              <a:path w="5173345" h="1780539">
                <a:moveTo>
                  <a:pt x="5069484" y="1633054"/>
                </a:moveTo>
                <a:lnTo>
                  <a:pt x="5067605" y="1631175"/>
                </a:lnTo>
                <a:lnTo>
                  <a:pt x="5025364" y="1631175"/>
                </a:lnTo>
                <a:lnTo>
                  <a:pt x="5023485" y="1633054"/>
                </a:lnTo>
                <a:lnTo>
                  <a:pt x="5023485" y="1670786"/>
                </a:lnTo>
                <a:lnTo>
                  <a:pt x="5025364" y="1672666"/>
                </a:lnTo>
                <a:lnTo>
                  <a:pt x="5027688" y="1672666"/>
                </a:lnTo>
                <a:lnTo>
                  <a:pt x="5041328" y="1672666"/>
                </a:lnTo>
                <a:lnTo>
                  <a:pt x="5043208" y="1670786"/>
                </a:lnTo>
                <a:lnTo>
                  <a:pt x="5043208" y="1652790"/>
                </a:lnTo>
                <a:lnTo>
                  <a:pt x="5045087" y="1650898"/>
                </a:lnTo>
                <a:lnTo>
                  <a:pt x="5067605" y="1650898"/>
                </a:lnTo>
                <a:lnTo>
                  <a:pt x="5069484" y="1649018"/>
                </a:lnTo>
                <a:lnTo>
                  <a:pt x="5069484" y="1633054"/>
                </a:lnTo>
                <a:close/>
              </a:path>
              <a:path w="5173345" h="1780539">
                <a:moveTo>
                  <a:pt x="5172722" y="1734781"/>
                </a:moveTo>
                <a:lnTo>
                  <a:pt x="5170843" y="1732902"/>
                </a:lnTo>
                <a:lnTo>
                  <a:pt x="5168519" y="1732902"/>
                </a:lnTo>
                <a:lnTo>
                  <a:pt x="5154879" y="1732902"/>
                </a:lnTo>
                <a:lnTo>
                  <a:pt x="5152999" y="1734781"/>
                </a:lnTo>
                <a:lnTo>
                  <a:pt x="5152999" y="1758797"/>
                </a:lnTo>
                <a:lnTo>
                  <a:pt x="5151120" y="1760689"/>
                </a:lnTo>
                <a:lnTo>
                  <a:pt x="5128603" y="1760689"/>
                </a:lnTo>
                <a:lnTo>
                  <a:pt x="5126723" y="1762569"/>
                </a:lnTo>
                <a:lnTo>
                  <a:pt x="5126723" y="1778533"/>
                </a:lnTo>
                <a:lnTo>
                  <a:pt x="5128603" y="1780413"/>
                </a:lnTo>
                <a:lnTo>
                  <a:pt x="5170843" y="1780413"/>
                </a:lnTo>
                <a:lnTo>
                  <a:pt x="5172722" y="1778533"/>
                </a:lnTo>
                <a:lnTo>
                  <a:pt x="5172722" y="1734781"/>
                </a:lnTo>
                <a:close/>
              </a:path>
              <a:path w="5173345" h="1780539">
                <a:moveTo>
                  <a:pt x="5172722" y="1633054"/>
                </a:moveTo>
                <a:lnTo>
                  <a:pt x="5170843" y="1631175"/>
                </a:lnTo>
                <a:lnTo>
                  <a:pt x="5168519" y="1631175"/>
                </a:lnTo>
                <a:lnTo>
                  <a:pt x="5128603" y="1631175"/>
                </a:lnTo>
                <a:lnTo>
                  <a:pt x="5126723" y="1633054"/>
                </a:lnTo>
                <a:lnTo>
                  <a:pt x="5126723" y="1649018"/>
                </a:lnTo>
                <a:lnTo>
                  <a:pt x="5128603" y="1650898"/>
                </a:lnTo>
                <a:lnTo>
                  <a:pt x="5151120" y="1650898"/>
                </a:lnTo>
                <a:lnTo>
                  <a:pt x="5152999" y="1652790"/>
                </a:lnTo>
                <a:lnTo>
                  <a:pt x="5152999" y="1670786"/>
                </a:lnTo>
                <a:lnTo>
                  <a:pt x="5154879" y="1672666"/>
                </a:lnTo>
                <a:lnTo>
                  <a:pt x="5170843" y="1672666"/>
                </a:lnTo>
                <a:lnTo>
                  <a:pt x="5172722" y="1670786"/>
                </a:lnTo>
                <a:lnTo>
                  <a:pt x="5172722" y="1633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187" y="4487725"/>
            <a:ext cx="136550" cy="12898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813189" y="4511906"/>
            <a:ext cx="27940" cy="80645"/>
          </a:xfrm>
          <a:custGeom>
            <a:avLst/>
            <a:gdLst/>
            <a:ahLst/>
            <a:cxnLst/>
            <a:rect l="l" t="t" r="r" b="b"/>
            <a:pathLst>
              <a:path w="27939" h="80645">
                <a:moveTo>
                  <a:pt x="27520" y="0"/>
                </a:moveTo>
                <a:lnTo>
                  <a:pt x="27063" y="0"/>
                </a:lnTo>
                <a:lnTo>
                  <a:pt x="17627" y="101"/>
                </a:lnTo>
                <a:lnTo>
                  <a:pt x="177" y="9448"/>
                </a:lnTo>
                <a:lnTo>
                  <a:pt x="0" y="9829"/>
                </a:lnTo>
                <a:lnTo>
                  <a:pt x="2209" y="18529"/>
                </a:lnTo>
                <a:lnTo>
                  <a:pt x="2857" y="18948"/>
                </a:lnTo>
                <a:lnTo>
                  <a:pt x="3352" y="18808"/>
                </a:lnTo>
                <a:lnTo>
                  <a:pt x="15976" y="12001"/>
                </a:lnTo>
                <a:lnTo>
                  <a:pt x="15976" y="79654"/>
                </a:lnTo>
                <a:lnTo>
                  <a:pt x="16357" y="80022"/>
                </a:lnTo>
                <a:lnTo>
                  <a:pt x="27520" y="80022"/>
                </a:lnTo>
                <a:lnTo>
                  <a:pt x="27901" y="79654"/>
                </a:lnTo>
                <a:lnTo>
                  <a:pt x="27901" y="380"/>
                </a:lnTo>
                <a:lnTo>
                  <a:pt x="2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0" y="4511906"/>
            <a:ext cx="77269" cy="813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275" y="4510580"/>
            <a:ext cx="112930" cy="8268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124004" y="4507687"/>
            <a:ext cx="43815" cy="89535"/>
          </a:xfrm>
          <a:custGeom>
            <a:avLst/>
            <a:gdLst/>
            <a:ahLst/>
            <a:cxnLst/>
            <a:rect l="l" t="t" r="r" b="b"/>
            <a:pathLst>
              <a:path w="43814" h="89535">
                <a:moveTo>
                  <a:pt x="42710" y="0"/>
                </a:moveTo>
                <a:lnTo>
                  <a:pt x="34162" y="0"/>
                </a:lnTo>
                <a:lnTo>
                  <a:pt x="33858" y="215"/>
                </a:lnTo>
                <a:lnTo>
                  <a:pt x="0" y="88188"/>
                </a:lnTo>
                <a:lnTo>
                  <a:pt x="342" y="88925"/>
                </a:lnTo>
                <a:lnTo>
                  <a:pt x="876" y="89065"/>
                </a:lnTo>
                <a:lnTo>
                  <a:pt x="9309" y="89065"/>
                </a:lnTo>
                <a:lnTo>
                  <a:pt x="9613" y="88861"/>
                </a:lnTo>
                <a:lnTo>
                  <a:pt x="43586" y="876"/>
                </a:lnTo>
                <a:lnTo>
                  <a:pt x="43243" y="139"/>
                </a:lnTo>
                <a:lnTo>
                  <a:pt x="4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01" y="4510580"/>
            <a:ext cx="264241" cy="8268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224" y="4488890"/>
            <a:ext cx="143148" cy="12581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75" y="4490593"/>
            <a:ext cx="181838" cy="12734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82" y="4490593"/>
            <a:ext cx="114477" cy="12734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444490" y="1280177"/>
            <a:ext cx="90170" cy="81280"/>
          </a:xfrm>
          <a:custGeom>
            <a:avLst/>
            <a:gdLst/>
            <a:ahLst/>
            <a:cxnLst/>
            <a:rect l="l" t="t" r="r" b="b"/>
            <a:pathLst>
              <a:path w="90169" h="81280">
                <a:moveTo>
                  <a:pt x="89941" y="0"/>
                </a:moveTo>
                <a:lnTo>
                  <a:pt x="0" y="0"/>
                </a:lnTo>
                <a:lnTo>
                  <a:pt x="89941" y="81127"/>
                </a:lnTo>
                <a:lnTo>
                  <a:pt x="89941" y="0"/>
                </a:lnTo>
                <a:close/>
              </a:path>
            </a:pathLst>
          </a:custGeom>
          <a:solidFill>
            <a:srgbClr val="306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4594" y="1087513"/>
            <a:ext cx="4266565" cy="193040"/>
          </a:xfrm>
          <a:custGeom>
            <a:avLst/>
            <a:gdLst/>
            <a:ahLst/>
            <a:cxnLst/>
            <a:rect l="l" t="t" r="r" b="b"/>
            <a:pathLst>
              <a:path w="4266565" h="193040">
                <a:moveTo>
                  <a:pt x="4202518" y="0"/>
                </a:moveTo>
                <a:lnTo>
                  <a:pt x="0" y="0"/>
                </a:lnTo>
                <a:lnTo>
                  <a:pt x="0" y="192658"/>
                </a:lnTo>
                <a:lnTo>
                  <a:pt x="4202518" y="192658"/>
                </a:lnTo>
                <a:lnTo>
                  <a:pt x="4266107" y="96329"/>
                </a:lnTo>
                <a:lnTo>
                  <a:pt x="4202518" y="0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0377" y="1093780"/>
            <a:ext cx="167449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VÍDEO:</a:t>
            </a:r>
            <a:r>
              <a:rPr sz="900" b="1" spc="5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Primer</a:t>
            </a:r>
            <a:r>
              <a:rPr sz="900" b="1" spc="6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día</a:t>
            </a:r>
            <a:r>
              <a:rPr sz="900" b="1" spc="6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900" b="1" spc="6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900">
              <a:latin typeface="OpenSans-Semibold"/>
              <a:cs typeface="OpenSans-Semibold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25" name="object 25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89810" y="427101"/>
              <a:ext cx="363220" cy="82550"/>
            </a:xfrm>
            <a:custGeom>
              <a:avLst/>
              <a:gdLst/>
              <a:ahLst/>
              <a:cxnLst/>
              <a:rect l="l" t="t" r="r" b="b"/>
              <a:pathLst>
                <a:path w="363220" h="82550">
                  <a:moveTo>
                    <a:pt x="0" y="40766"/>
                  </a:moveTo>
                  <a:lnTo>
                    <a:pt x="9327" y="36419"/>
                  </a:lnTo>
                  <a:lnTo>
                    <a:pt x="15605" y="26854"/>
                  </a:lnTo>
                  <a:lnTo>
                    <a:pt x="21934" y="17289"/>
                  </a:lnTo>
                  <a:lnTo>
                    <a:pt x="31419" y="12941"/>
                  </a:lnTo>
                  <a:lnTo>
                    <a:pt x="40904" y="23760"/>
                  </a:lnTo>
                  <a:lnTo>
                    <a:pt x="47234" y="47561"/>
                  </a:lnTo>
                  <a:lnTo>
                    <a:pt x="53511" y="71362"/>
                  </a:lnTo>
                  <a:lnTo>
                    <a:pt x="62839" y="82181"/>
                  </a:lnTo>
                  <a:lnTo>
                    <a:pt x="72165" y="69340"/>
                  </a:lnTo>
                  <a:lnTo>
                    <a:pt x="78438" y="41090"/>
                  </a:lnTo>
                  <a:lnTo>
                    <a:pt x="84763" y="12840"/>
                  </a:lnTo>
                  <a:lnTo>
                    <a:pt x="94246" y="0"/>
                  </a:lnTo>
                  <a:lnTo>
                    <a:pt x="103736" y="11275"/>
                  </a:lnTo>
                  <a:lnTo>
                    <a:pt x="110066" y="36080"/>
                  </a:lnTo>
                  <a:lnTo>
                    <a:pt x="116340" y="60886"/>
                  </a:lnTo>
                  <a:lnTo>
                    <a:pt x="125666" y="72161"/>
                  </a:lnTo>
                  <a:lnTo>
                    <a:pt x="134994" y="65351"/>
                  </a:lnTo>
                  <a:lnTo>
                    <a:pt x="141271" y="50368"/>
                  </a:lnTo>
                  <a:lnTo>
                    <a:pt x="147601" y="35385"/>
                  </a:lnTo>
                  <a:lnTo>
                    <a:pt x="157086" y="28574"/>
                  </a:lnTo>
                  <a:lnTo>
                    <a:pt x="166571" y="31468"/>
                  </a:lnTo>
                  <a:lnTo>
                    <a:pt x="172900" y="37833"/>
                  </a:lnTo>
                  <a:lnTo>
                    <a:pt x="179178" y="44198"/>
                  </a:lnTo>
                  <a:lnTo>
                    <a:pt x="188506" y="47091"/>
                  </a:lnTo>
                  <a:lnTo>
                    <a:pt x="197833" y="43936"/>
                  </a:lnTo>
                  <a:lnTo>
                    <a:pt x="204111" y="36995"/>
                  </a:lnTo>
                  <a:lnTo>
                    <a:pt x="210440" y="30053"/>
                  </a:lnTo>
                  <a:lnTo>
                    <a:pt x="219925" y="26898"/>
                  </a:lnTo>
                  <a:lnTo>
                    <a:pt x="229410" y="31494"/>
                  </a:lnTo>
                  <a:lnTo>
                    <a:pt x="235740" y="41605"/>
                  </a:lnTo>
                  <a:lnTo>
                    <a:pt x="242017" y="51715"/>
                  </a:lnTo>
                  <a:lnTo>
                    <a:pt x="251345" y="56311"/>
                  </a:lnTo>
                  <a:lnTo>
                    <a:pt x="256317" y="43153"/>
                  </a:lnTo>
                  <a:lnTo>
                    <a:pt x="260210" y="36439"/>
                  </a:lnTo>
                  <a:lnTo>
                    <a:pt x="265036" y="34073"/>
                  </a:lnTo>
                  <a:lnTo>
                    <a:pt x="272808" y="33959"/>
                  </a:lnTo>
                  <a:lnTo>
                    <a:pt x="280142" y="35569"/>
                  </a:lnTo>
                  <a:lnTo>
                    <a:pt x="285203" y="38701"/>
                  </a:lnTo>
                  <a:lnTo>
                    <a:pt x="292332" y="41755"/>
                  </a:lnTo>
                  <a:lnTo>
                    <a:pt x="305866" y="43129"/>
                  </a:lnTo>
                  <a:lnTo>
                    <a:pt x="321328" y="42809"/>
                  </a:lnTo>
                  <a:lnTo>
                    <a:pt x="333687" y="42106"/>
                  </a:lnTo>
                  <a:lnTo>
                    <a:pt x="346459" y="41403"/>
                  </a:lnTo>
                  <a:lnTo>
                    <a:pt x="363156" y="41084"/>
                  </a:lnTo>
                </a:path>
              </a:pathLst>
            </a:custGeom>
            <a:ln w="10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94322" y="303983"/>
              <a:ext cx="142875" cy="299085"/>
            </a:xfrm>
            <a:custGeom>
              <a:avLst/>
              <a:gdLst/>
              <a:ahLst/>
              <a:cxnLst/>
              <a:rect l="l" t="t" r="r" b="b"/>
              <a:pathLst>
                <a:path w="142875" h="299084">
                  <a:moveTo>
                    <a:pt x="124269" y="298538"/>
                  </a:moveTo>
                  <a:lnTo>
                    <a:pt x="18313" y="298538"/>
                  </a:lnTo>
                  <a:lnTo>
                    <a:pt x="11187" y="297100"/>
                  </a:lnTo>
                  <a:lnTo>
                    <a:pt x="5365" y="293177"/>
                  </a:lnTo>
                  <a:lnTo>
                    <a:pt x="1439" y="287357"/>
                  </a:lnTo>
                  <a:lnTo>
                    <a:pt x="0" y="280225"/>
                  </a:lnTo>
                  <a:lnTo>
                    <a:pt x="0" y="18313"/>
                  </a:lnTo>
                  <a:lnTo>
                    <a:pt x="1439" y="11187"/>
                  </a:lnTo>
                  <a:lnTo>
                    <a:pt x="5365" y="5365"/>
                  </a:lnTo>
                  <a:lnTo>
                    <a:pt x="11187" y="1439"/>
                  </a:lnTo>
                  <a:lnTo>
                    <a:pt x="18313" y="0"/>
                  </a:lnTo>
                  <a:lnTo>
                    <a:pt x="124269" y="0"/>
                  </a:lnTo>
                  <a:lnTo>
                    <a:pt x="131395" y="1439"/>
                  </a:lnTo>
                  <a:lnTo>
                    <a:pt x="137217" y="5365"/>
                  </a:lnTo>
                  <a:lnTo>
                    <a:pt x="141143" y="11187"/>
                  </a:lnTo>
                  <a:lnTo>
                    <a:pt x="142582" y="18313"/>
                  </a:lnTo>
                  <a:lnTo>
                    <a:pt x="142582" y="280225"/>
                  </a:lnTo>
                  <a:lnTo>
                    <a:pt x="141143" y="287357"/>
                  </a:lnTo>
                  <a:lnTo>
                    <a:pt x="137217" y="293177"/>
                  </a:lnTo>
                  <a:lnTo>
                    <a:pt x="131395" y="297100"/>
                  </a:lnTo>
                  <a:lnTo>
                    <a:pt x="124269" y="298538"/>
                  </a:lnTo>
                  <a:close/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31232" y="303555"/>
              <a:ext cx="69850" cy="13335"/>
            </a:xfrm>
            <a:custGeom>
              <a:avLst/>
              <a:gdLst/>
              <a:ahLst/>
              <a:cxnLst/>
              <a:rect l="l" t="t" r="r" b="b"/>
              <a:pathLst>
                <a:path w="69850" h="13335">
                  <a:moveTo>
                    <a:pt x="69481" y="0"/>
                  </a:moveTo>
                  <a:lnTo>
                    <a:pt x="69481" y="7658"/>
                  </a:lnTo>
                  <a:lnTo>
                    <a:pt x="69481" y="10464"/>
                  </a:lnTo>
                  <a:lnTo>
                    <a:pt x="67208" y="12738"/>
                  </a:lnTo>
                  <a:lnTo>
                    <a:pt x="64401" y="12738"/>
                  </a:lnTo>
                  <a:lnTo>
                    <a:pt x="5092" y="12738"/>
                  </a:lnTo>
                  <a:lnTo>
                    <a:pt x="2286" y="12738"/>
                  </a:lnTo>
                  <a:lnTo>
                    <a:pt x="0" y="10464"/>
                  </a:lnTo>
                  <a:lnTo>
                    <a:pt x="0" y="7658"/>
                  </a:lnTo>
                  <a:lnTo>
                    <a:pt x="0" y="0"/>
                  </a:lnTo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51" name="Elementos multimedia en línea 49" descr="¿Cómo activar el Sensor?">
            <a:hlinkClick r:id="" action="ppaction://media"/>
            <a:extLst>
              <a:ext uri="{FF2B5EF4-FFF2-40B4-BE49-F238E27FC236}">
                <a16:creationId xmlns:a16="http://schemas.microsoft.com/office/drawing/2014/main" id="{E5249CCE-189E-FD29-4C27-A575414F26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698434" y="1477180"/>
            <a:ext cx="5737114" cy="3227126"/>
          </a:xfrm>
          <a:prstGeom prst="rect">
            <a:avLst/>
          </a:prstGeom>
        </p:spPr>
      </p:pic>
      <p:grpSp>
        <p:nvGrpSpPr>
          <p:cNvPr id="50" name="object 112">
            <a:extLst>
              <a:ext uri="{FF2B5EF4-FFF2-40B4-BE49-F238E27FC236}">
                <a16:creationId xmlns:a16="http://schemas.microsoft.com/office/drawing/2014/main" id="{A724FD1C-9BA6-8DAD-9B02-076AC955F49D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2" name="object 113">
              <a:extLst>
                <a:ext uri="{FF2B5EF4-FFF2-40B4-BE49-F238E27FC236}">
                  <a16:creationId xmlns:a16="http://schemas.microsoft.com/office/drawing/2014/main" id="{F0CB331A-F4AF-F2E2-C997-433A558B2C3A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4">
              <a:extLst>
                <a:ext uri="{FF2B5EF4-FFF2-40B4-BE49-F238E27FC236}">
                  <a16:creationId xmlns:a16="http://schemas.microsoft.com/office/drawing/2014/main" id="{8963189D-6D4F-77E5-D9FA-3C679541CCCB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5">
              <a:extLst>
                <a:ext uri="{FF2B5EF4-FFF2-40B4-BE49-F238E27FC236}">
                  <a16:creationId xmlns:a16="http://schemas.microsoft.com/office/drawing/2014/main" id="{174A9455-F384-0159-8E27-30350C1167E7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6">
              <a:extLst>
                <a:ext uri="{FF2B5EF4-FFF2-40B4-BE49-F238E27FC236}">
                  <a16:creationId xmlns:a16="http://schemas.microsoft.com/office/drawing/2014/main" id="{639F3607-2D98-223E-4259-C7C521CE6470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7">
              <a:extLst>
                <a:ext uri="{FF2B5EF4-FFF2-40B4-BE49-F238E27FC236}">
                  <a16:creationId xmlns:a16="http://schemas.microsoft.com/office/drawing/2014/main" id="{4D2F5614-0919-B265-0CA3-FBC919677BD8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8">
              <a:extLst>
                <a:ext uri="{FF2B5EF4-FFF2-40B4-BE49-F238E27FC236}">
                  <a16:creationId xmlns:a16="http://schemas.microsoft.com/office/drawing/2014/main" id="{A5E7A142-FFD5-2775-5E6C-CBCCA3551100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9">
              <a:extLst>
                <a:ext uri="{FF2B5EF4-FFF2-40B4-BE49-F238E27FC236}">
                  <a16:creationId xmlns:a16="http://schemas.microsoft.com/office/drawing/2014/main" id="{CBB9568B-CCCE-6BFD-3180-7A2A3CA28336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0">
              <a:extLst>
                <a:ext uri="{FF2B5EF4-FFF2-40B4-BE49-F238E27FC236}">
                  <a16:creationId xmlns:a16="http://schemas.microsoft.com/office/drawing/2014/main" id="{F2D6E0FF-693F-F1E3-C57A-888324F22470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1">
              <a:extLst>
                <a:ext uri="{FF2B5EF4-FFF2-40B4-BE49-F238E27FC236}">
                  <a16:creationId xmlns:a16="http://schemas.microsoft.com/office/drawing/2014/main" id="{40A39DC2-D020-DB67-55F7-A0177E656762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22">
              <a:extLst>
                <a:ext uri="{FF2B5EF4-FFF2-40B4-BE49-F238E27FC236}">
                  <a16:creationId xmlns:a16="http://schemas.microsoft.com/office/drawing/2014/main" id="{8F358E78-AB8C-A4BA-F73F-B5525BE2923B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3">
            <a:extLst>
              <a:ext uri="{FF2B5EF4-FFF2-40B4-BE49-F238E27FC236}">
                <a16:creationId xmlns:a16="http://schemas.microsoft.com/office/drawing/2014/main" id="{D20621B8-D546-5505-4E15-E7D3EAA7E127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98">
            <a:extLst>
              <a:ext uri="{FF2B5EF4-FFF2-40B4-BE49-F238E27FC236}">
                <a16:creationId xmlns:a16="http://schemas.microsoft.com/office/drawing/2014/main" id="{1A00FB89-0195-0949-489C-73772FF3F29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BC8879C-D55B-B7F4-AAD2-94F745DD4493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DE7F0420-251C-3FA3-3EE9-BF88485BF4A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C1E75458-2584-EDB0-19F3-3261FAD8B044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object 2">
            <a:extLst>
              <a:ext uri="{FF2B5EF4-FFF2-40B4-BE49-F238E27FC236}">
                <a16:creationId xmlns:a16="http://schemas.microsoft.com/office/drawing/2014/main" id="{68C7C464-1C94-4EFE-4A99-5A150E0957DD}"/>
              </a:ext>
            </a:extLst>
          </p:cNvPr>
          <p:cNvGrpSpPr/>
          <p:nvPr/>
        </p:nvGrpSpPr>
        <p:grpSpPr>
          <a:xfrm>
            <a:off x="4072573" y="857363"/>
            <a:ext cx="998855" cy="59690"/>
            <a:chOff x="4072839" y="875411"/>
            <a:chExt cx="998855" cy="59690"/>
          </a:xfrm>
        </p:grpSpPr>
        <p:sp>
          <p:nvSpPr>
            <p:cNvPr id="76" name="object 3">
              <a:extLst>
                <a:ext uri="{FF2B5EF4-FFF2-40B4-BE49-F238E27FC236}">
                  <a16:creationId xmlns:a16="http://schemas.microsoft.com/office/drawing/2014/main" id="{E0DB94F4-B31B-B5B1-D6D6-E74C662B3191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4">
              <a:extLst>
                <a:ext uri="{FF2B5EF4-FFF2-40B4-BE49-F238E27FC236}">
                  <a16:creationId xmlns:a16="http://schemas.microsoft.com/office/drawing/2014/main" id="{5CF4F606-1D85-674C-D288-FC6E46EC6027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5">
              <a:extLst>
                <a:ext uri="{FF2B5EF4-FFF2-40B4-BE49-F238E27FC236}">
                  <a16:creationId xmlns:a16="http://schemas.microsoft.com/office/drawing/2014/main" id="{AE6DEAE8-BD33-71C9-7469-C6BBF04121A6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7455">
              <a:lnSpc>
                <a:spcPct val="100000"/>
              </a:lnSpc>
              <a:spcBef>
                <a:spcPts val="100"/>
              </a:spcBef>
            </a:pPr>
            <a:r>
              <a:rPr dirty="0"/>
              <a:t>Escanear</a:t>
            </a:r>
            <a:r>
              <a:rPr spc="-15" dirty="0"/>
              <a:t> </a:t>
            </a:r>
            <a:r>
              <a:rPr b="1" dirty="0">
                <a:latin typeface="Open Sans"/>
                <a:cs typeface="Open Sans"/>
              </a:rPr>
              <a:t>cada</a:t>
            </a:r>
            <a:r>
              <a:rPr b="1" spc="-1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8</a:t>
            </a:r>
            <a:r>
              <a:rPr b="1" spc="-10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horas</a:t>
            </a:r>
            <a:r>
              <a:rPr b="1" spc="-1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como</a:t>
            </a:r>
            <a:r>
              <a:rPr b="1" spc="-1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mínimo</a:t>
            </a:r>
            <a:r>
              <a:rPr b="1" spc="-10" dirty="0">
                <a:latin typeface="Open Sans"/>
                <a:cs typeface="Open Sans"/>
              </a:rPr>
              <a:t> </a:t>
            </a:r>
            <a:r>
              <a:rPr dirty="0"/>
              <a:t>para</a:t>
            </a:r>
            <a:r>
              <a:rPr spc="-10" dirty="0"/>
              <a:t> </a:t>
            </a:r>
            <a:r>
              <a:rPr dirty="0"/>
              <a:t>no</a:t>
            </a:r>
            <a:r>
              <a:rPr spc="-10" dirty="0"/>
              <a:t> </a:t>
            </a:r>
            <a:r>
              <a:rPr dirty="0"/>
              <a:t>perder</a:t>
            </a:r>
            <a:r>
              <a:rPr spc="-5" dirty="0"/>
              <a:t> </a:t>
            </a:r>
            <a:r>
              <a:rPr spc="-10" dirty="0"/>
              <a:t>datos.</a:t>
            </a:r>
          </a:p>
          <a:p>
            <a:pPr marL="1214755">
              <a:lnSpc>
                <a:spcPct val="100000"/>
              </a:lnSpc>
              <a:spcBef>
                <a:spcPts val="45"/>
              </a:spcBef>
            </a:pPr>
            <a:endParaRPr sz="1050" dirty="0"/>
          </a:p>
          <a:p>
            <a:pPr marL="1227455">
              <a:lnSpc>
                <a:spcPct val="100000"/>
              </a:lnSpc>
              <a:spcBef>
                <a:spcPts val="5"/>
              </a:spcBef>
            </a:pPr>
            <a:r>
              <a:rPr dirty="0"/>
              <a:t>La</a:t>
            </a:r>
            <a:r>
              <a:rPr spc="-5" dirty="0"/>
              <a:t> </a:t>
            </a:r>
            <a:r>
              <a:rPr dirty="0"/>
              <a:t>lectura</a:t>
            </a:r>
            <a:r>
              <a:rPr spc="-5" dirty="0"/>
              <a:t> </a:t>
            </a:r>
            <a:r>
              <a:rPr dirty="0"/>
              <a:t>puede</a:t>
            </a:r>
            <a:r>
              <a:rPr spc="-5" dirty="0"/>
              <a:t> </a:t>
            </a:r>
            <a:r>
              <a:rPr dirty="0"/>
              <a:t>hacerse</a:t>
            </a:r>
            <a:r>
              <a:rPr spc="-15" dirty="0"/>
              <a:t> </a:t>
            </a:r>
            <a:r>
              <a:rPr b="1" dirty="0">
                <a:latin typeface="Open Sans"/>
                <a:cs typeface="Open Sans"/>
              </a:rPr>
              <a:t>a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través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de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la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spc="-10" dirty="0">
                <a:latin typeface="Open Sans"/>
                <a:cs typeface="Open Sans"/>
              </a:rPr>
              <a:t>ropa.</a:t>
            </a:r>
          </a:p>
          <a:p>
            <a:pPr marL="1214755"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Open Sans"/>
              <a:cs typeface="Open Sans"/>
            </a:endParaRPr>
          </a:p>
          <a:p>
            <a:pPr marL="1227455">
              <a:lnSpc>
                <a:spcPct val="100000"/>
              </a:lnSpc>
              <a:spcBef>
                <a:spcPts val="5"/>
              </a:spcBef>
            </a:pPr>
            <a:r>
              <a:rPr dirty="0"/>
              <a:t>El</a:t>
            </a:r>
            <a:r>
              <a:rPr spc="-15" dirty="0"/>
              <a:t> </a:t>
            </a:r>
            <a:r>
              <a:rPr dirty="0"/>
              <a:t>usuario</a:t>
            </a:r>
            <a:r>
              <a:rPr spc="-5" dirty="0"/>
              <a:t> </a:t>
            </a:r>
            <a:r>
              <a:rPr dirty="0"/>
              <a:t>puede</a:t>
            </a:r>
            <a:r>
              <a:rPr spc="-10" dirty="0"/>
              <a:t> </a:t>
            </a:r>
            <a:r>
              <a:rPr dirty="0"/>
              <a:t>escanearse</a:t>
            </a:r>
            <a:r>
              <a:rPr spc="-5" dirty="0"/>
              <a:t> </a:t>
            </a:r>
            <a:r>
              <a:rPr dirty="0"/>
              <a:t>las</a:t>
            </a:r>
            <a:r>
              <a:rPr spc="-10" dirty="0"/>
              <a:t> </a:t>
            </a:r>
            <a:r>
              <a:rPr dirty="0"/>
              <a:t>veces</a:t>
            </a:r>
            <a:r>
              <a:rPr spc="-5" dirty="0"/>
              <a:t> </a:t>
            </a:r>
            <a:r>
              <a:rPr dirty="0"/>
              <a:t>que</a:t>
            </a:r>
            <a:r>
              <a:rPr spc="-5" dirty="0"/>
              <a:t> </a:t>
            </a:r>
            <a:r>
              <a:rPr spc="-10" dirty="0"/>
              <a:t>quiera.</a:t>
            </a:r>
          </a:p>
          <a:p>
            <a:pPr marL="1227455" marR="153670">
              <a:lnSpc>
                <a:spcPct val="106100"/>
              </a:lnSpc>
            </a:pPr>
            <a:r>
              <a:rPr dirty="0"/>
              <a:t>En</a:t>
            </a:r>
            <a:r>
              <a:rPr spc="-15" dirty="0"/>
              <a:t> </a:t>
            </a:r>
            <a:r>
              <a:rPr dirty="0"/>
              <a:t>estudios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vida</a:t>
            </a:r>
            <a:r>
              <a:rPr spc="-5" dirty="0"/>
              <a:t> </a:t>
            </a:r>
            <a:r>
              <a:rPr dirty="0"/>
              <a:t>real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dirty="0"/>
              <a:t>ha</a:t>
            </a:r>
            <a:r>
              <a:rPr spc="-5" dirty="0"/>
              <a:t> </a:t>
            </a:r>
            <a:r>
              <a:rPr dirty="0"/>
              <a:t>demostrado</a:t>
            </a:r>
            <a:r>
              <a:rPr spc="-5" dirty="0"/>
              <a:t> </a:t>
            </a:r>
            <a:r>
              <a:rPr dirty="0"/>
              <a:t>que</a:t>
            </a:r>
            <a:r>
              <a:rPr spc="-15" dirty="0"/>
              <a:t> </a:t>
            </a:r>
            <a:r>
              <a:rPr b="1" dirty="0">
                <a:latin typeface="Open Sans"/>
                <a:cs typeface="Open Sans"/>
              </a:rPr>
              <a:t>a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spc="-10" dirty="0">
                <a:latin typeface="Open Sans"/>
                <a:cs typeface="Open Sans"/>
              </a:rPr>
              <a:t>mayor </a:t>
            </a:r>
            <a:r>
              <a:rPr b="1" dirty="0">
                <a:latin typeface="Open Sans"/>
                <a:cs typeface="Open Sans"/>
              </a:rPr>
              <a:t>número</a:t>
            </a:r>
            <a:r>
              <a:rPr b="1" spc="-1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de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escaneos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(uso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del</a:t>
            </a:r>
            <a:r>
              <a:rPr b="1" spc="-10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sensor)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mejor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es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el</a:t>
            </a:r>
            <a:r>
              <a:rPr b="1" spc="-5" dirty="0">
                <a:latin typeface="Open Sans"/>
                <a:cs typeface="Open Sans"/>
              </a:rPr>
              <a:t> </a:t>
            </a:r>
            <a:r>
              <a:rPr b="1" spc="-10" dirty="0">
                <a:latin typeface="Open Sans"/>
                <a:cs typeface="Open Sans"/>
              </a:rPr>
              <a:t>grado </a:t>
            </a:r>
            <a:r>
              <a:rPr b="1" dirty="0">
                <a:latin typeface="Open Sans"/>
                <a:cs typeface="Open Sans"/>
              </a:rPr>
              <a:t>de</a:t>
            </a:r>
            <a:r>
              <a:rPr b="1" spc="-10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control</a:t>
            </a:r>
            <a:r>
              <a:rPr b="1" spc="-15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de</a:t>
            </a:r>
            <a:r>
              <a:rPr b="1" spc="-10" dirty="0">
                <a:latin typeface="Open Sans"/>
                <a:cs typeface="Open Sans"/>
              </a:rPr>
              <a:t> </a:t>
            </a:r>
            <a:r>
              <a:rPr b="1" dirty="0">
                <a:latin typeface="Open Sans"/>
                <a:cs typeface="Open Sans"/>
              </a:rPr>
              <a:t>la</a:t>
            </a:r>
            <a:r>
              <a:rPr b="1" spc="-10" dirty="0">
                <a:latin typeface="Open Sans"/>
                <a:cs typeface="Open Sans"/>
              </a:rPr>
              <a:t> diabetes.¹</a:t>
            </a:r>
          </a:p>
        </p:txBody>
      </p:sp>
      <p:grpSp>
        <p:nvGrpSpPr>
          <p:cNvPr id="2" name="object 2"/>
          <p:cNvGrpSpPr/>
          <p:nvPr/>
        </p:nvGrpSpPr>
        <p:grpSpPr>
          <a:xfrm>
            <a:off x="1943" y="3014561"/>
            <a:ext cx="9142095" cy="1969135"/>
            <a:chOff x="1943" y="3014561"/>
            <a:chExt cx="9142095" cy="1969135"/>
          </a:xfrm>
        </p:grpSpPr>
        <p:sp>
          <p:nvSpPr>
            <p:cNvPr id="3" name="object 3"/>
            <p:cNvSpPr/>
            <p:nvPr/>
          </p:nvSpPr>
          <p:spPr>
            <a:xfrm>
              <a:off x="1943" y="3397173"/>
              <a:ext cx="9140190" cy="1210310"/>
            </a:xfrm>
            <a:custGeom>
              <a:avLst/>
              <a:gdLst/>
              <a:ahLst/>
              <a:cxnLst/>
              <a:rect l="l" t="t" r="r" b="b"/>
              <a:pathLst>
                <a:path w="9140190" h="1210310">
                  <a:moveTo>
                    <a:pt x="9140113" y="0"/>
                  </a:moveTo>
                  <a:lnTo>
                    <a:pt x="0" y="0"/>
                  </a:lnTo>
                  <a:lnTo>
                    <a:pt x="0" y="1210310"/>
                  </a:lnTo>
                  <a:lnTo>
                    <a:pt x="9140113" y="1210310"/>
                  </a:lnTo>
                  <a:lnTo>
                    <a:pt x="914011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503" y="3014561"/>
              <a:ext cx="3360496" cy="196900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389647" y="3517549"/>
            <a:ext cx="2340610" cy="8890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00" b="1" i="1" spc="-10" dirty="0">
                <a:solidFill>
                  <a:srgbClr val="3064BF"/>
                </a:solidFill>
                <a:latin typeface="OpenSans-BoldItalic"/>
                <a:cs typeface="OpenSans-BoldItalic"/>
              </a:rPr>
              <a:t>Ejemplo:</a:t>
            </a:r>
            <a:endParaRPr sz="1000">
              <a:latin typeface="OpenSans-BoldItalic"/>
              <a:cs typeface="OpenSans-BoldItalic"/>
            </a:endParaRPr>
          </a:p>
          <a:p>
            <a:pPr marL="12700" marR="5080">
              <a:lnSpc>
                <a:spcPct val="100000"/>
              </a:lnSpc>
              <a:spcBef>
                <a:spcPts val="400"/>
              </a:spcBef>
            </a:pP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Si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se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escanea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el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sensor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a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las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13:00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y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3064BF"/>
                </a:solidFill>
                <a:latin typeface="Open Sans"/>
                <a:cs typeface="Open Sans"/>
              </a:rPr>
              <a:t>no</a:t>
            </a:r>
            <a:r>
              <a:rPr sz="1000" i="1" spc="50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se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vuelve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a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escanear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hasta</a:t>
            </a:r>
            <a:r>
              <a:rPr sz="1000" i="1" spc="-1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las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22:00,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spc="-25" dirty="0">
                <a:solidFill>
                  <a:srgbClr val="3064BF"/>
                </a:solidFill>
                <a:latin typeface="Open Sans"/>
                <a:cs typeface="Open Sans"/>
              </a:rPr>
              <a:t>los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datos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glucosa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de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las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13:00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a</a:t>
            </a:r>
            <a:r>
              <a:rPr sz="1000" i="1" spc="-5" dirty="0">
                <a:solidFill>
                  <a:srgbClr val="3064BF"/>
                </a:solidFill>
                <a:latin typeface="Open Sans"/>
                <a:cs typeface="Open Sans"/>
              </a:rPr>
              <a:t>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las 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14:00, </a:t>
            </a:r>
            <a:r>
              <a:rPr sz="1000" i="1" dirty="0">
                <a:solidFill>
                  <a:srgbClr val="3064BF"/>
                </a:solidFill>
                <a:latin typeface="Open Sans"/>
                <a:cs typeface="Open Sans"/>
              </a:rPr>
              <a:t>se</a:t>
            </a:r>
            <a:r>
              <a:rPr sz="1000" i="1" spc="-10" dirty="0">
                <a:solidFill>
                  <a:srgbClr val="3064BF"/>
                </a:solidFill>
                <a:latin typeface="Open Sans"/>
                <a:cs typeface="Open Sans"/>
              </a:rPr>
              <a:t> perderán.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36769" y="320869"/>
            <a:ext cx="2270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</p:txBody>
      </p:sp>
      <p:sp>
        <p:nvSpPr>
          <p:cNvPr id="7" name="object 7"/>
          <p:cNvSpPr/>
          <p:nvPr/>
        </p:nvSpPr>
        <p:spPr>
          <a:xfrm>
            <a:off x="616712" y="3594062"/>
            <a:ext cx="2341880" cy="405765"/>
          </a:xfrm>
          <a:custGeom>
            <a:avLst/>
            <a:gdLst/>
            <a:ahLst/>
            <a:cxnLst/>
            <a:rect l="l" t="t" r="r" b="b"/>
            <a:pathLst>
              <a:path w="2341880" h="405764">
                <a:moveTo>
                  <a:pt x="2341727" y="0"/>
                </a:moveTo>
                <a:lnTo>
                  <a:pt x="0" y="0"/>
                </a:lnTo>
                <a:lnTo>
                  <a:pt x="0" y="405434"/>
                </a:lnTo>
                <a:lnTo>
                  <a:pt x="2341727" y="405434"/>
                </a:lnTo>
                <a:lnTo>
                  <a:pt x="2341727" y="0"/>
                </a:lnTo>
                <a:close/>
              </a:path>
            </a:pathLst>
          </a:custGeom>
          <a:solidFill>
            <a:srgbClr val="48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1395" y="3794701"/>
            <a:ext cx="21513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FFFFFF"/>
                </a:solidFill>
                <a:latin typeface="Open Sans"/>
                <a:cs typeface="Open Sans"/>
              </a:rPr>
              <a:t>ESCANEAR</a:t>
            </a:r>
            <a:r>
              <a:rPr sz="95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dirty="0">
                <a:solidFill>
                  <a:srgbClr val="FFFFFF"/>
                </a:solidFill>
                <a:latin typeface="Open Sans"/>
                <a:cs typeface="Open Sans"/>
              </a:rPr>
              <a:t>CADA</a:t>
            </a:r>
            <a:r>
              <a:rPr sz="95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dirty="0">
                <a:solidFill>
                  <a:srgbClr val="FFFFFF"/>
                </a:solidFill>
                <a:latin typeface="Open Sans"/>
                <a:cs typeface="Open Sans"/>
              </a:rPr>
              <a:t>8H</a:t>
            </a:r>
            <a:r>
              <a:rPr sz="95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dirty="0">
                <a:solidFill>
                  <a:srgbClr val="FFFFFF"/>
                </a:solidFill>
                <a:latin typeface="Open Sans"/>
                <a:cs typeface="Open Sans"/>
              </a:rPr>
              <a:t>COMO</a:t>
            </a:r>
            <a:r>
              <a:rPr sz="95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Open Sans"/>
                <a:cs typeface="Open Sans"/>
              </a:rPr>
              <a:t>MÍNIMO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441676"/>
            <a:ext cx="2914015" cy="2519045"/>
            <a:chOff x="0" y="1441676"/>
            <a:chExt cx="2914015" cy="2519045"/>
          </a:xfrm>
        </p:grpSpPr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41676"/>
              <a:ext cx="2832339" cy="25185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18754" y="2620331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547522" y="0"/>
                  </a:moveTo>
                  <a:lnTo>
                    <a:pt x="500280" y="2009"/>
                  </a:lnTo>
                  <a:lnTo>
                    <a:pt x="454154" y="7929"/>
                  </a:lnTo>
                  <a:lnTo>
                    <a:pt x="409308" y="17595"/>
                  </a:lnTo>
                  <a:lnTo>
                    <a:pt x="365906" y="30842"/>
                  </a:lnTo>
                  <a:lnTo>
                    <a:pt x="324114" y="47506"/>
                  </a:lnTo>
                  <a:lnTo>
                    <a:pt x="284095" y="67423"/>
                  </a:lnTo>
                  <a:lnTo>
                    <a:pt x="246013" y="90428"/>
                  </a:lnTo>
                  <a:lnTo>
                    <a:pt x="210034" y="116356"/>
                  </a:lnTo>
                  <a:lnTo>
                    <a:pt x="176321" y="145044"/>
                  </a:lnTo>
                  <a:lnTo>
                    <a:pt x="145039" y="176328"/>
                  </a:lnTo>
                  <a:lnTo>
                    <a:pt x="116351" y="210042"/>
                  </a:lnTo>
                  <a:lnTo>
                    <a:pt x="90424" y="246022"/>
                  </a:lnTo>
                  <a:lnTo>
                    <a:pt x="67420" y="284104"/>
                  </a:lnTo>
                  <a:lnTo>
                    <a:pt x="47504" y="324124"/>
                  </a:lnTo>
                  <a:lnTo>
                    <a:pt x="30841" y="365917"/>
                  </a:lnTo>
                  <a:lnTo>
                    <a:pt x="17594" y="409319"/>
                  </a:lnTo>
                  <a:lnTo>
                    <a:pt x="7929" y="454166"/>
                  </a:lnTo>
                  <a:lnTo>
                    <a:pt x="2009" y="500292"/>
                  </a:lnTo>
                  <a:lnTo>
                    <a:pt x="0" y="547535"/>
                  </a:lnTo>
                  <a:lnTo>
                    <a:pt x="2009" y="594777"/>
                  </a:lnTo>
                  <a:lnTo>
                    <a:pt x="7929" y="640903"/>
                  </a:lnTo>
                  <a:lnTo>
                    <a:pt x="17594" y="685750"/>
                  </a:lnTo>
                  <a:lnTo>
                    <a:pt x="30841" y="729152"/>
                  </a:lnTo>
                  <a:lnTo>
                    <a:pt x="47504" y="770945"/>
                  </a:lnTo>
                  <a:lnTo>
                    <a:pt x="67420" y="810965"/>
                  </a:lnTo>
                  <a:lnTo>
                    <a:pt x="90424" y="849047"/>
                  </a:lnTo>
                  <a:lnTo>
                    <a:pt x="116351" y="885028"/>
                  </a:lnTo>
                  <a:lnTo>
                    <a:pt x="145039" y="918742"/>
                  </a:lnTo>
                  <a:lnTo>
                    <a:pt x="176321" y="950025"/>
                  </a:lnTo>
                  <a:lnTo>
                    <a:pt x="210034" y="978713"/>
                  </a:lnTo>
                  <a:lnTo>
                    <a:pt x="246013" y="1004642"/>
                  </a:lnTo>
                  <a:lnTo>
                    <a:pt x="284095" y="1027647"/>
                  </a:lnTo>
                  <a:lnTo>
                    <a:pt x="324114" y="1047563"/>
                  </a:lnTo>
                  <a:lnTo>
                    <a:pt x="365906" y="1064227"/>
                  </a:lnTo>
                  <a:lnTo>
                    <a:pt x="409308" y="1077474"/>
                  </a:lnTo>
                  <a:lnTo>
                    <a:pt x="454154" y="1087140"/>
                  </a:lnTo>
                  <a:lnTo>
                    <a:pt x="500280" y="1093060"/>
                  </a:lnTo>
                  <a:lnTo>
                    <a:pt x="547522" y="1095070"/>
                  </a:lnTo>
                  <a:lnTo>
                    <a:pt x="594766" y="1093060"/>
                  </a:lnTo>
                  <a:lnTo>
                    <a:pt x="640894" y="1087140"/>
                  </a:lnTo>
                  <a:lnTo>
                    <a:pt x="685741" y="1077474"/>
                  </a:lnTo>
                  <a:lnTo>
                    <a:pt x="729144" y="1064227"/>
                  </a:lnTo>
                  <a:lnTo>
                    <a:pt x="770938" y="1047563"/>
                  </a:lnTo>
                  <a:lnTo>
                    <a:pt x="810958" y="1027647"/>
                  </a:lnTo>
                  <a:lnTo>
                    <a:pt x="849040" y="1004642"/>
                  </a:lnTo>
                  <a:lnTo>
                    <a:pt x="885020" y="978713"/>
                  </a:lnTo>
                  <a:lnTo>
                    <a:pt x="918734" y="950025"/>
                  </a:lnTo>
                  <a:lnTo>
                    <a:pt x="950017" y="918742"/>
                  </a:lnTo>
                  <a:lnTo>
                    <a:pt x="978704" y="885028"/>
                  </a:lnTo>
                  <a:lnTo>
                    <a:pt x="1004632" y="849047"/>
                  </a:lnTo>
                  <a:lnTo>
                    <a:pt x="1027636" y="810965"/>
                  </a:lnTo>
                  <a:lnTo>
                    <a:pt x="1047552" y="770945"/>
                  </a:lnTo>
                  <a:lnTo>
                    <a:pt x="1064216" y="729152"/>
                  </a:lnTo>
                  <a:lnTo>
                    <a:pt x="1077462" y="685750"/>
                  </a:lnTo>
                  <a:lnTo>
                    <a:pt x="1087128" y="640903"/>
                  </a:lnTo>
                  <a:lnTo>
                    <a:pt x="1093047" y="594777"/>
                  </a:lnTo>
                  <a:lnTo>
                    <a:pt x="1095057" y="547535"/>
                  </a:lnTo>
                  <a:lnTo>
                    <a:pt x="1093047" y="500292"/>
                  </a:lnTo>
                  <a:lnTo>
                    <a:pt x="1087128" y="454166"/>
                  </a:lnTo>
                  <a:lnTo>
                    <a:pt x="1077462" y="409319"/>
                  </a:lnTo>
                  <a:lnTo>
                    <a:pt x="1064216" y="365917"/>
                  </a:lnTo>
                  <a:lnTo>
                    <a:pt x="1047552" y="324124"/>
                  </a:lnTo>
                  <a:lnTo>
                    <a:pt x="1027636" y="284104"/>
                  </a:lnTo>
                  <a:lnTo>
                    <a:pt x="1004632" y="246022"/>
                  </a:lnTo>
                  <a:lnTo>
                    <a:pt x="978704" y="210042"/>
                  </a:lnTo>
                  <a:lnTo>
                    <a:pt x="950017" y="176328"/>
                  </a:lnTo>
                  <a:lnTo>
                    <a:pt x="918734" y="145044"/>
                  </a:lnTo>
                  <a:lnTo>
                    <a:pt x="885020" y="116356"/>
                  </a:lnTo>
                  <a:lnTo>
                    <a:pt x="849040" y="90428"/>
                  </a:lnTo>
                  <a:lnTo>
                    <a:pt x="810958" y="67423"/>
                  </a:lnTo>
                  <a:lnTo>
                    <a:pt x="770938" y="47506"/>
                  </a:lnTo>
                  <a:lnTo>
                    <a:pt x="729144" y="30842"/>
                  </a:lnTo>
                  <a:lnTo>
                    <a:pt x="685741" y="17595"/>
                  </a:lnTo>
                  <a:lnTo>
                    <a:pt x="640894" y="7929"/>
                  </a:lnTo>
                  <a:lnTo>
                    <a:pt x="594766" y="2009"/>
                  </a:lnTo>
                  <a:lnTo>
                    <a:pt x="547522" y="0"/>
                  </a:lnTo>
                  <a:close/>
                </a:path>
              </a:pathLst>
            </a:custGeom>
            <a:solidFill>
              <a:srgbClr val="3EA79C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20183" y="2800530"/>
              <a:ext cx="657225" cy="734060"/>
            </a:xfrm>
            <a:custGeom>
              <a:avLst/>
              <a:gdLst/>
              <a:ahLst/>
              <a:cxnLst/>
              <a:rect l="l" t="t" r="r" b="b"/>
              <a:pathLst>
                <a:path w="657225" h="734060">
                  <a:moveTo>
                    <a:pt x="424192" y="0"/>
                  </a:moveTo>
                  <a:lnTo>
                    <a:pt x="247027" y="0"/>
                  </a:lnTo>
                  <a:lnTo>
                    <a:pt x="246984" y="74155"/>
                  </a:lnTo>
                  <a:lnTo>
                    <a:pt x="236367" y="77252"/>
                  </a:lnTo>
                  <a:lnTo>
                    <a:pt x="175770" y="102756"/>
                  </a:lnTo>
                  <a:lnTo>
                    <a:pt x="122342" y="138773"/>
                  </a:lnTo>
                  <a:lnTo>
                    <a:pt x="76441" y="184679"/>
                  </a:lnTo>
                  <a:lnTo>
                    <a:pt x="40424" y="238103"/>
                  </a:lnTo>
                  <a:lnTo>
                    <a:pt x="14878" y="298807"/>
                  </a:lnTo>
                  <a:lnTo>
                    <a:pt x="1660" y="364244"/>
                  </a:lnTo>
                  <a:lnTo>
                    <a:pt x="0" y="397941"/>
                  </a:lnTo>
                  <a:lnTo>
                    <a:pt x="1660" y="431646"/>
                  </a:lnTo>
                  <a:lnTo>
                    <a:pt x="14878" y="497082"/>
                  </a:lnTo>
                  <a:lnTo>
                    <a:pt x="40424" y="557781"/>
                  </a:lnTo>
                  <a:lnTo>
                    <a:pt x="76441" y="611209"/>
                  </a:lnTo>
                  <a:lnTo>
                    <a:pt x="122342" y="657110"/>
                  </a:lnTo>
                  <a:lnTo>
                    <a:pt x="175770" y="693127"/>
                  </a:lnTo>
                  <a:lnTo>
                    <a:pt x="236469" y="718673"/>
                  </a:lnTo>
                  <a:lnTo>
                    <a:pt x="301905" y="731891"/>
                  </a:lnTo>
                  <a:lnTo>
                    <a:pt x="335610" y="733552"/>
                  </a:lnTo>
                  <a:lnTo>
                    <a:pt x="385494" y="729868"/>
                  </a:lnTo>
                  <a:lnTo>
                    <a:pt x="433838" y="718950"/>
                  </a:lnTo>
                  <a:lnTo>
                    <a:pt x="479981" y="700997"/>
                  </a:lnTo>
                  <a:lnTo>
                    <a:pt x="523265" y="676211"/>
                  </a:lnTo>
                  <a:lnTo>
                    <a:pt x="524265" y="675195"/>
                  </a:lnTo>
                  <a:lnTo>
                    <a:pt x="321386" y="675195"/>
                  </a:lnTo>
                  <a:lnTo>
                    <a:pt x="297229" y="672935"/>
                  </a:lnTo>
                  <a:lnTo>
                    <a:pt x="250250" y="662199"/>
                  </a:lnTo>
                  <a:lnTo>
                    <a:pt x="206524" y="643797"/>
                  </a:lnTo>
                  <a:lnTo>
                    <a:pt x="167508" y="618912"/>
                  </a:lnTo>
                  <a:lnTo>
                    <a:pt x="149631" y="604050"/>
                  </a:lnTo>
                  <a:lnTo>
                    <a:pt x="169741" y="583933"/>
                  </a:lnTo>
                  <a:lnTo>
                    <a:pt x="129501" y="583933"/>
                  </a:lnTo>
                  <a:lnTo>
                    <a:pt x="101377" y="547063"/>
                  </a:lnTo>
                  <a:lnTo>
                    <a:pt x="79806" y="505993"/>
                  </a:lnTo>
                  <a:lnTo>
                    <a:pt x="64952" y="460055"/>
                  </a:lnTo>
                  <a:lnTo>
                    <a:pt x="58356" y="412165"/>
                  </a:lnTo>
                  <a:lnTo>
                    <a:pt x="111429" y="412165"/>
                  </a:lnTo>
                  <a:lnTo>
                    <a:pt x="117792" y="405803"/>
                  </a:lnTo>
                  <a:lnTo>
                    <a:pt x="117792" y="390080"/>
                  </a:lnTo>
                  <a:lnTo>
                    <a:pt x="111429" y="383717"/>
                  </a:lnTo>
                  <a:lnTo>
                    <a:pt x="58356" y="383717"/>
                  </a:lnTo>
                  <a:lnTo>
                    <a:pt x="60616" y="359563"/>
                  </a:lnTo>
                  <a:lnTo>
                    <a:pt x="71352" y="312587"/>
                  </a:lnTo>
                  <a:lnTo>
                    <a:pt x="89754" y="268857"/>
                  </a:lnTo>
                  <a:lnTo>
                    <a:pt x="114639" y="229845"/>
                  </a:lnTo>
                  <a:lnTo>
                    <a:pt x="129501" y="211963"/>
                  </a:lnTo>
                  <a:lnTo>
                    <a:pt x="169748" y="211963"/>
                  </a:lnTo>
                  <a:lnTo>
                    <a:pt x="149631" y="191846"/>
                  </a:lnTo>
                  <a:lnTo>
                    <a:pt x="186489" y="163715"/>
                  </a:lnTo>
                  <a:lnTo>
                    <a:pt x="227558" y="142138"/>
                  </a:lnTo>
                  <a:lnTo>
                    <a:pt x="273496" y="127288"/>
                  </a:lnTo>
                  <a:lnTo>
                    <a:pt x="321386" y="120688"/>
                  </a:lnTo>
                  <a:lnTo>
                    <a:pt x="524311" y="120688"/>
                  </a:lnTo>
                  <a:lnTo>
                    <a:pt x="514284" y="113801"/>
                  </a:lnTo>
                  <a:lnTo>
                    <a:pt x="467676" y="89326"/>
                  </a:lnTo>
                  <a:lnTo>
                    <a:pt x="430517" y="75895"/>
                  </a:lnTo>
                  <a:lnTo>
                    <a:pt x="424192" y="74155"/>
                  </a:lnTo>
                  <a:lnTo>
                    <a:pt x="424192" y="0"/>
                  </a:lnTo>
                  <a:close/>
                </a:path>
                <a:path w="657225" h="734060">
                  <a:moveTo>
                    <a:pt x="343458" y="615759"/>
                  </a:moveTo>
                  <a:lnTo>
                    <a:pt x="327748" y="615759"/>
                  </a:lnTo>
                  <a:lnTo>
                    <a:pt x="321386" y="622122"/>
                  </a:lnTo>
                  <a:lnTo>
                    <a:pt x="321386" y="675195"/>
                  </a:lnTo>
                  <a:lnTo>
                    <a:pt x="524277" y="675182"/>
                  </a:lnTo>
                  <a:lnTo>
                    <a:pt x="349834" y="675182"/>
                  </a:lnTo>
                  <a:lnTo>
                    <a:pt x="349834" y="622122"/>
                  </a:lnTo>
                  <a:lnTo>
                    <a:pt x="343458" y="615759"/>
                  </a:lnTo>
                  <a:close/>
                </a:path>
                <a:path w="657225" h="734060">
                  <a:moveTo>
                    <a:pt x="512548" y="623714"/>
                  </a:moveTo>
                  <a:lnTo>
                    <a:pt x="501432" y="623724"/>
                  </a:lnTo>
                  <a:lnTo>
                    <a:pt x="490804" y="628154"/>
                  </a:lnTo>
                  <a:lnTo>
                    <a:pt x="458176" y="647107"/>
                  </a:lnTo>
                  <a:lnTo>
                    <a:pt x="423529" y="661346"/>
                  </a:lnTo>
                  <a:lnTo>
                    <a:pt x="387276" y="670745"/>
                  </a:lnTo>
                  <a:lnTo>
                    <a:pt x="349834" y="675182"/>
                  </a:lnTo>
                  <a:lnTo>
                    <a:pt x="524277" y="675182"/>
                  </a:lnTo>
                  <a:lnTo>
                    <a:pt x="531343" y="668004"/>
                  </a:lnTo>
                  <a:lnTo>
                    <a:pt x="535503" y="657696"/>
                  </a:lnTo>
                  <a:lnTo>
                    <a:pt x="535493" y="646581"/>
                  </a:lnTo>
                  <a:lnTo>
                    <a:pt x="531063" y="635952"/>
                  </a:lnTo>
                  <a:lnTo>
                    <a:pt x="522856" y="627874"/>
                  </a:lnTo>
                  <a:lnTo>
                    <a:pt x="512548" y="623714"/>
                  </a:lnTo>
                  <a:close/>
                </a:path>
                <a:path w="657225" h="734060">
                  <a:moveTo>
                    <a:pt x="176034" y="546404"/>
                  </a:moveTo>
                  <a:lnTo>
                    <a:pt x="167030" y="546404"/>
                  </a:lnTo>
                  <a:lnTo>
                    <a:pt x="129501" y="583933"/>
                  </a:lnTo>
                  <a:lnTo>
                    <a:pt x="169741" y="583933"/>
                  </a:lnTo>
                  <a:lnTo>
                    <a:pt x="187147" y="566521"/>
                  </a:lnTo>
                  <a:lnTo>
                    <a:pt x="187147" y="557517"/>
                  </a:lnTo>
                  <a:lnTo>
                    <a:pt x="176034" y="546404"/>
                  </a:lnTo>
                  <a:close/>
                </a:path>
                <a:path w="657225" h="734060">
                  <a:moveTo>
                    <a:pt x="614707" y="211963"/>
                  </a:moveTo>
                  <a:lnTo>
                    <a:pt x="541705" y="211963"/>
                  </a:lnTo>
                  <a:lnTo>
                    <a:pt x="546965" y="217954"/>
                  </a:lnTo>
                  <a:lnTo>
                    <a:pt x="552054" y="224097"/>
                  </a:lnTo>
                  <a:lnTo>
                    <a:pt x="584230" y="274278"/>
                  </a:lnTo>
                  <a:lnTo>
                    <a:pt x="600532" y="314706"/>
                  </a:lnTo>
                  <a:lnTo>
                    <a:pt x="606082" y="324791"/>
                  </a:lnTo>
                  <a:lnTo>
                    <a:pt x="614772" y="331724"/>
                  </a:lnTo>
                  <a:lnTo>
                    <a:pt x="625428" y="334894"/>
                  </a:lnTo>
                  <a:lnTo>
                    <a:pt x="636879" y="333692"/>
                  </a:lnTo>
                  <a:lnTo>
                    <a:pt x="646966" y="328136"/>
                  </a:lnTo>
                  <a:lnTo>
                    <a:pt x="653902" y="319446"/>
                  </a:lnTo>
                  <a:lnTo>
                    <a:pt x="657073" y="308789"/>
                  </a:lnTo>
                  <a:lnTo>
                    <a:pt x="655866" y="297332"/>
                  </a:lnTo>
                  <a:lnTo>
                    <a:pt x="646967" y="272464"/>
                  </a:lnTo>
                  <a:lnTo>
                    <a:pt x="636147" y="248419"/>
                  </a:lnTo>
                  <a:lnTo>
                    <a:pt x="623449" y="225282"/>
                  </a:lnTo>
                  <a:lnTo>
                    <a:pt x="614707" y="211963"/>
                  </a:lnTo>
                  <a:close/>
                </a:path>
                <a:path w="657225" h="734060">
                  <a:moveTo>
                    <a:pt x="169748" y="211963"/>
                  </a:moveTo>
                  <a:lnTo>
                    <a:pt x="129501" y="211963"/>
                  </a:lnTo>
                  <a:lnTo>
                    <a:pt x="164249" y="246710"/>
                  </a:lnTo>
                  <a:lnTo>
                    <a:pt x="167894" y="248094"/>
                  </a:lnTo>
                  <a:lnTo>
                    <a:pt x="175171" y="248094"/>
                  </a:lnTo>
                  <a:lnTo>
                    <a:pt x="178816" y="246710"/>
                  </a:lnTo>
                  <a:lnTo>
                    <a:pt x="187147" y="238366"/>
                  </a:lnTo>
                  <a:lnTo>
                    <a:pt x="187147" y="229362"/>
                  </a:lnTo>
                  <a:lnTo>
                    <a:pt x="169748" y="211963"/>
                  </a:lnTo>
                  <a:close/>
                </a:path>
                <a:path w="657225" h="734060">
                  <a:moveTo>
                    <a:pt x="524330" y="120700"/>
                  </a:moveTo>
                  <a:lnTo>
                    <a:pt x="349834" y="120700"/>
                  </a:lnTo>
                  <a:lnTo>
                    <a:pt x="390509" y="125734"/>
                  </a:lnTo>
                  <a:lnTo>
                    <a:pt x="429631" y="136602"/>
                  </a:lnTo>
                  <a:lnTo>
                    <a:pt x="466748" y="153160"/>
                  </a:lnTo>
                  <a:lnTo>
                    <a:pt x="501408" y="175260"/>
                  </a:lnTo>
                  <a:lnTo>
                    <a:pt x="521589" y="191846"/>
                  </a:lnTo>
                  <a:lnTo>
                    <a:pt x="484073" y="229362"/>
                  </a:lnTo>
                  <a:lnTo>
                    <a:pt x="484073" y="238366"/>
                  </a:lnTo>
                  <a:lnTo>
                    <a:pt x="492404" y="246710"/>
                  </a:lnTo>
                  <a:lnTo>
                    <a:pt x="496049" y="248094"/>
                  </a:lnTo>
                  <a:lnTo>
                    <a:pt x="503326" y="248094"/>
                  </a:lnTo>
                  <a:lnTo>
                    <a:pt x="506971" y="246710"/>
                  </a:lnTo>
                  <a:lnTo>
                    <a:pt x="541705" y="211963"/>
                  </a:lnTo>
                  <a:lnTo>
                    <a:pt x="614707" y="211963"/>
                  </a:lnTo>
                  <a:lnTo>
                    <a:pt x="575394" y="163123"/>
                  </a:lnTo>
                  <a:lnTo>
                    <a:pt x="536092" y="128778"/>
                  </a:lnTo>
                  <a:lnTo>
                    <a:pt x="524330" y="120700"/>
                  </a:lnTo>
                  <a:close/>
                </a:path>
                <a:path w="657225" h="734060">
                  <a:moveTo>
                    <a:pt x="524311" y="120688"/>
                  </a:moveTo>
                  <a:lnTo>
                    <a:pt x="321386" y="120688"/>
                  </a:lnTo>
                  <a:lnTo>
                    <a:pt x="321386" y="173761"/>
                  </a:lnTo>
                  <a:lnTo>
                    <a:pt x="327748" y="180124"/>
                  </a:lnTo>
                  <a:lnTo>
                    <a:pt x="343458" y="180124"/>
                  </a:lnTo>
                  <a:lnTo>
                    <a:pt x="349834" y="173761"/>
                  </a:lnTo>
                  <a:lnTo>
                    <a:pt x="349834" y="120700"/>
                  </a:lnTo>
                  <a:lnTo>
                    <a:pt x="524330" y="120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13359" y="2943712"/>
            <a:ext cx="41910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125" b="1" spc="82" baseline="-3030" dirty="0">
                <a:solidFill>
                  <a:srgbClr val="FFFFFF"/>
                </a:solidFill>
                <a:latin typeface="Montserrat"/>
                <a:cs typeface="Montserrat"/>
              </a:rPr>
              <a:t>8</a:t>
            </a:r>
            <a:r>
              <a:rPr sz="1550" b="1" spc="55" dirty="0">
                <a:solidFill>
                  <a:srgbClr val="FFFFFF"/>
                </a:solidFill>
                <a:latin typeface="Montserrat"/>
                <a:cs typeface="Montserrat"/>
              </a:rPr>
              <a:t>h</a:t>
            </a:r>
            <a:endParaRPr sz="1550">
              <a:latin typeface="Montserrat"/>
              <a:cs typeface="Montserra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97" y="3464496"/>
            <a:ext cx="2598549" cy="10536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594" y="3953335"/>
            <a:ext cx="121512" cy="1850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455" y="1118705"/>
            <a:ext cx="2220544" cy="226771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7270713" y="1424535"/>
            <a:ext cx="1437005" cy="1466850"/>
          </a:xfrm>
          <a:custGeom>
            <a:avLst/>
            <a:gdLst/>
            <a:ahLst/>
            <a:cxnLst/>
            <a:rect l="l" t="t" r="r" b="b"/>
            <a:pathLst>
              <a:path w="1437004" h="1466850">
                <a:moveTo>
                  <a:pt x="718299" y="0"/>
                </a:moveTo>
                <a:lnTo>
                  <a:pt x="671071" y="1559"/>
                </a:lnTo>
                <a:lnTo>
                  <a:pt x="624660" y="6173"/>
                </a:lnTo>
                <a:lnTo>
                  <a:pt x="579158" y="13744"/>
                </a:lnTo>
                <a:lnTo>
                  <a:pt x="534661" y="24177"/>
                </a:lnTo>
                <a:lnTo>
                  <a:pt x="491264" y="37375"/>
                </a:lnTo>
                <a:lnTo>
                  <a:pt x="449061" y="53240"/>
                </a:lnTo>
                <a:lnTo>
                  <a:pt x="408147" y="71677"/>
                </a:lnTo>
                <a:lnTo>
                  <a:pt x="368616" y="92589"/>
                </a:lnTo>
                <a:lnTo>
                  <a:pt x="330564" y="115878"/>
                </a:lnTo>
                <a:lnTo>
                  <a:pt x="294084" y="141450"/>
                </a:lnTo>
                <a:lnTo>
                  <a:pt x="259272" y="169206"/>
                </a:lnTo>
                <a:lnTo>
                  <a:pt x="226222" y="199051"/>
                </a:lnTo>
                <a:lnTo>
                  <a:pt x="195029" y="230888"/>
                </a:lnTo>
                <a:lnTo>
                  <a:pt x="165788" y="264619"/>
                </a:lnTo>
                <a:lnTo>
                  <a:pt x="138592" y="300149"/>
                </a:lnTo>
                <a:lnTo>
                  <a:pt x="113537" y="337382"/>
                </a:lnTo>
                <a:lnTo>
                  <a:pt x="90718" y="376219"/>
                </a:lnTo>
                <a:lnTo>
                  <a:pt x="70229" y="416566"/>
                </a:lnTo>
                <a:lnTo>
                  <a:pt x="52165" y="458324"/>
                </a:lnTo>
                <a:lnTo>
                  <a:pt x="36620" y="501398"/>
                </a:lnTo>
                <a:lnTo>
                  <a:pt x="23689" y="545691"/>
                </a:lnTo>
                <a:lnTo>
                  <a:pt x="13467" y="591106"/>
                </a:lnTo>
                <a:lnTo>
                  <a:pt x="6048" y="637547"/>
                </a:lnTo>
                <a:lnTo>
                  <a:pt x="1527" y="684917"/>
                </a:lnTo>
                <a:lnTo>
                  <a:pt x="0" y="733120"/>
                </a:lnTo>
                <a:lnTo>
                  <a:pt x="1527" y="781322"/>
                </a:lnTo>
                <a:lnTo>
                  <a:pt x="6048" y="828692"/>
                </a:lnTo>
                <a:lnTo>
                  <a:pt x="13467" y="875133"/>
                </a:lnTo>
                <a:lnTo>
                  <a:pt x="23689" y="920549"/>
                </a:lnTo>
                <a:lnTo>
                  <a:pt x="36620" y="964841"/>
                </a:lnTo>
                <a:lnTo>
                  <a:pt x="52165" y="1007915"/>
                </a:lnTo>
                <a:lnTo>
                  <a:pt x="70229" y="1049674"/>
                </a:lnTo>
                <a:lnTo>
                  <a:pt x="90718" y="1090020"/>
                </a:lnTo>
                <a:lnTo>
                  <a:pt x="113537" y="1128858"/>
                </a:lnTo>
                <a:lnTo>
                  <a:pt x="138592" y="1166090"/>
                </a:lnTo>
                <a:lnTo>
                  <a:pt x="165788" y="1201620"/>
                </a:lnTo>
                <a:lnTo>
                  <a:pt x="195029" y="1235352"/>
                </a:lnTo>
                <a:lnTo>
                  <a:pt x="226222" y="1267188"/>
                </a:lnTo>
                <a:lnTo>
                  <a:pt x="259272" y="1297033"/>
                </a:lnTo>
                <a:lnTo>
                  <a:pt x="294084" y="1324790"/>
                </a:lnTo>
                <a:lnTo>
                  <a:pt x="330564" y="1350361"/>
                </a:lnTo>
                <a:lnTo>
                  <a:pt x="368616" y="1373651"/>
                </a:lnTo>
                <a:lnTo>
                  <a:pt x="408147" y="1394562"/>
                </a:lnTo>
                <a:lnTo>
                  <a:pt x="449061" y="1412999"/>
                </a:lnTo>
                <a:lnTo>
                  <a:pt x="491264" y="1428865"/>
                </a:lnTo>
                <a:lnTo>
                  <a:pt x="534661" y="1442062"/>
                </a:lnTo>
                <a:lnTo>
                  <a:pt x="579158" y="1452495"/>
                </a:lnTo>
                <a:lnTo>
                  <a:pt x="624660" y="1460067"/>
                </a:lnTo>
                <a:lnTo>
                  <a:pt x="671071" y="1464680"/>
                </a:lnTo>
                <a:lnTo>
                  <a:pt x="718299" y="1466240"/>
                </a:lnTo>
                <a:lnTo>
                  <a:pt x="765528" y="1464680"/>
                </a:lnTo>
                <a:lnTo>
                  <a:pt x="811941" y="1460067"/>
                </a:lnTo>
                <a:lnTo>
                  <a:pt x="857444" y="1452495"/>
                </a:lnTo>
                <a:lnTo>
                  <a:pt x="901942" y="1442062"/>
                </a:lnTo>
                <a:lnTo>
                  <a:pt x="945340" y="1428865"/>
                </a:lnTo>
                <a:lnTo>
                  <a:pt x="987544" y="1412999"/>
                </a:lnTo>
                <a:lnTo>
                  <a:pt x="1028459" y="1394562"/>
                </a:lnTo>
                <a:lnTo>
                  <a:pt x="1067990" y="1373651"/>
                </a:lnTo>
                <a:lnTo>
                  <a:pt x="1106043" y="1350361"/>
                </a:lnTo>
                <a:lnTo>
                  <a:pt x="1142523" y="1324790"/>
                </a:lnTo>
                <a:lnTo>
                  <a:pt x="1177336" y="1297033"/>
                </a:lnTo>
                <a:lnTo>
                  <a:pt x="1210386" y="1267188"/>
                </a:lnTo>
                <a:lnTo>
                  <a:pt x="1241580" y="1235352"/>
                </a:lnTo>
                <a:lnTo>
                  <a:pt x="1270822" y="1201620"/>
                </a:lnTo>
                <a:lnTo>
                  <a:pt x="1298017" y="1166090"/>
                </a:lnTo>
                <a:lnTo>
                  <a:pt x="1323072" y="1128858"/>
                </a:lnTo>
                <a:lnTo>
                  <a:pt x="1345892" y="1090020"/>
                </a:lnTo>
                <a:lnTo>
                  <a:pt x="1366381" y="1049674"/>
                </a:lnTo>
                <a:lnTo>
                  <a:pt x="1384445" y="1007915"/>
                </a:lnTo>
                <a:lnTo>
                  <a:pt x="1399991" y="964841"/>
                </a:lnTo>
                <a:lnTo>
                  <a:pt x="1412921" y="920549"/>
                </a:lnTo>
                <a:lnTo>
                  <a:pt x="1423144" y="875133"/>
                </a:lnTo>
                <a:lnTo>
                  <a:pt x="1430562" y="828692"/>
                </a:lnTo>
                <a:lnTo>
                  <a:pt x="1435083" y="781322"/>
                </a:lnTo>
                <a:lnTo>
                  <a:pt x="1436611" y="733120"/>
                </a:lnTo>
                <a:lnTo>
                  <a:pt x="1435083" y="684917"/>
                </a:lnTo>
                <a:lnTo>
                  <a:pt x="1430562" y="637547"/>
                </a:lnTo>
                <a:lnTo>
                  <a:pt x="1423144" y="591106"/>
                </a:lnTo>
                <a:lnTo>
                  <a:pt x="1412921" y="545691"/>
                </a:lnTo>
                <a:lnTo>
                  <a:pt x="1399991" y="501398"/>
                </a:lnTo>
                <a:lnTo>
                  <a:pt x="1384445" y="458324"/>
                </a:lnTo>
                <a:lnTo>
                  <a:pt x="1366381" y="416566"/>
                </a:lnTo>
                <a:lnTo>
                  <a:pt x="1345892" y="376219"/>
                </a:lnTo>
                <a:lnTo>
                  <a:pt x="1323072" y="337382"/>
                </a:lnTo>
                <a:lnTo>
                  <a:pt x="1298017" y="300149"/>
                </a:lnTo>
                <a:lnTo>
                  <a:pt x="1270822" y="264619"/>
                </a:lnTo>
                <a:lnTo>
                  <a:pt x="1241580" y="230888"/>
                </a:lnTo>
                <a:lnTo>
                  <a:pt x="1210386" y="199051"/>
                </a:lnTo>
                <a:lnTo>
                  <a:pt x="1177336" y="169206"/>
                </a:lnTo>
                <a:lnTo>
                  <a:pt x="1142523" y="141450"/>
                </a:lnTo>
                <a:lnTo>
                  <a:pt x="1106043" y="115878"/>
                </a:lnTo>
                <a:lnTo>
                  <a:pt x="1067990" y="92589"/>
                </a:lnTo>
                <a:lnTo>
                  <a:pt x="1028459" y="71677"/>
                </a:lnTo>
                <a:lnTo>
                  <a:pt x="987544" y="53240"/>
                </a:lnTo>
                <a:lnTo>
                  <a:pt x="945340" y="37375"/>
                </a:lnTo>
                <a:lnTo>
                  <a:pt x="901942" y="24177"/>
                </a:lnTo>
                <a:lnTo>
                  <a:pt x="857444" y="13744"/>
                </a:lnTo>
                <a:lnTo>
                  <a:pt x="811941" y="6173"/>
                </a:lnTo>
                <a:lnTo>
                  <a:pt x="765528" y="1559"/>
                </a:lnTo>
                <a:lnTo>
                  <a:pt x="71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0713" y="1424535"/>
            <a:ext cx="1437005" cy="1466850"/>
          </a:xfrm>
          <a:custGeom>
            <a:avLst/>
            <a:gdLst/>
            <a:ahLst/>
            <a:cxnLst/>
            <a:rect l="l" t="t" r="r" b="b"/>
            <a:pathLst>
              <a:path w="1437004" h="1466850">
                <a:moveTo>
                  <a:pt x="1436611" y="733120"/>
                </a:moveTo>
                <a:lnTo>
                  <a:pt x="1435083" y="781322"/>
                </a:lnTo>
                <a:lnTo>
                  <a:pt x="1430562" y="828692"/>
                </a:lnTo>
                <a:lnTo>
                  <a:pt x="1423144" y="875133"/>
                </a:lnTo>
                <a:lnTo>
                  <a:pt x="1412921" y="920549"/>
                </a:lnTo>
                <a:lnTo>
                  <a:pt x="1399991" y="964841"/>
                </a:lnTo>
                <a:lnTo>
                  <a:pt x="1384445" y="1007915"/>
                </a:lnTo>
                <a:lnTo>
                  <a:pt x="1366381" y="1049674"/>
                </a:lnTo>
                <a:lnTo>
                  <a:pt x="1345892" y="1090020"/>
                </a:lnTo>
                <a:lnTo>
                  <a:pt x="1323072" y="1128858"/>
                </a:lnTo>
                <a:lnTo>
                  <a:pt x="1298017" y="1166090"/>
                </a:lnTo>
                <a:lnTo>
                  <a:pt x="1270822" y="1201620"/>
                </a:lnTo>
                <a:lnTo>
                  <a:pt x="1241580" y="1235352"/>
                </a:lnTo>
                <a:lnTo>
                  <a:pt x="1210386" y="1267188"/>
                </a:lnTo>
                <a:lnTo>
                  <a:pt x="1177336" y="1297033"/>
                </a:lnTo>
                <a:lnTo>
                  <a:pt x="1142523" y="1324790"/>
                </a:lnTo>
                <a:lnTo>
                  <a:pt x="1106043" y="1350361"/>
                </a:lnTo>
                <a:lnTo>
                  <a:pt x="1067990" y="1373651"/>
                </a:lnTo>
                <a:lnTo>
                  <a:pt x="1028459" y="1394562"/>
                </a:lnTo>
                <a:lnTo>
                  <a:pt x="987544" y="1412999"/>
                </a:lnTo>
                <a:lnTo>
                  <a:pt x="945340" y="1428865"/>
                </a:lnTo>
                <a:lnTo>
                  <a:pt x="901942" y="1442062"/>
                </a:lnTo>
                <a:lnTo>
                  <a:pt x="857444" y="1452495"/>
                </a:lnTo>
                <a:lnTo>
                  <a:pt x="811941" y="1460067"/>
                </a:lnTo>
                <a:lnTo>
                  <a:pt x="765528" y="1464680"/>
                </a:lnTo>
                <a:lnTo>
                  <a:pt x="718299" y="1466240"/>
                </a:lnTo>
                <a:lnTo>
                  <a:pt x="671071" y="1464680"/>
                </a:lnTo>
                <a:lnTo>
                  <a:pt x="624660" y="1460067"/>
                </a:lnTo>
                <a:lnTo>
                  <a:pt x="579158" y="1452495"/>
                </a:lnTo>
                <a:lnTo>
                  <a:pt x="534661" y="1442062"/>
                </a:lnTo>
                <a:lnTo>
                  <a:pt x="491264" y="1428865"/>
                </a:lnTo>
                <a:lnTo>
                  <a:pt x="449061" y="1412999"/>
                </a:lnTo>
                <a:lnTo>
                  <a:pt x="408147" y="1394562"/>
                </a:lnTo>
                <a:lnTo>
                  <a:pt x="368616" y="1373651"/>
                </a:lnTo>
                <a:lnTo>
                  <a:pt x="330564" y="1350361"/>
                </a:lnTo>
                <a:lnTo>
                  <a:pt x="294084" y="1324790"/>
                </a:lnTo>
                <a:lnTo>
                  <a:pt x="259272" y="1297033"/>
                </a:lnTo>
                <a:lnTo>
                  <a:pt x="226222" y="1267188"/>
                </a:lnTo>
                <a:lnTo>
                  <a:pt x="195029" y="1235352"/>
                </a:lnTo>
                <a:lnTo>
                  <a:pt x="165788" y="1201620"/>
                </a:lnTo>
                <a:lnTo>
                  <a:pt x="138592" y="1166090"/>
                </a:lnTo>
                <a:lnTo>
                  <a:pt x="113537" y="1128858"/>
                </a:lnTo>
                <a:lnTo>
                  <a:pt x="90718" y="1090020"/>
                </a:lnTo>
                <a:lnTo>
                  <a:pt x="70229" y="1049674"/>
                </a:lnTo>
                <a:lnTo>
                  <a:pt x="52165" y="1007915"/>
                </a:lnTo>
                <a:lnTo>
                  <a:pt x="36620" y="964841"/>
                </a:lnTo>
                <a:lnTo>
                  <a:pt x="23689" y="920549"/>
                </a:lnTo>
                <a:lnTo>
                  <a:pt x="13467" y="875133"/>
                </a:lnTo>
                <a:lnTo>
                  <a:pt x="6048" y="828692"/>
                </a:lnTo>
                <a:lnTo>
                  <a:pt x="1527" y="781322"/>
                </a:lnTo>
                <a:lnTo>
                  <a:pt x="0" y="733120"/>
                </a:lnTo>
                <a:lnTo>
                  <a:pt x="1527" y="684917"/>
                </a:lnTo>
                <a:lnTo>
                  <a:pt x="6048" y="637547"/>
                </a:lnTo>
                <a:lnTo>
                  <a:pt x="13467" y="591106"/>
                </a:lnTo>
                <a:lnTo>
                  <a:pt x="23689" y="545691"/>
                </a:lnTo>
                <a:lnTo>
                  <a:pt x="36620" y="501398"/>
                </a:lnTo>
                <a:lnTo>
                  <a:pt x="52165" y="458324"/>
                </a:lnTo>
                <a:lnTo>
                  <a:pt x="70229" y="416566"/>
                </a:lnTo>
                <a:lnTo>
                  <a:pt x="90718" y="376219"/>
                </a:lnTo>
                <a:lnTo>
                  <a:pt x="113537" y="337382"/>
                </a:lnTo>
                <a:lnTo>
                  <a:pt x="138592" y="300149"/>
                </a:lnTo>
                <a:lnTo>
                  <a:pt x="165788" y="264619"/>
                </a:lnTo>
                <a:lnTo>
                  <a:pt x="195029" y="230888"/>
                </a:lnTo>
                <a:lnTo>
                  <a:pt x="226222" y="199051"/>
                </a:lnTo>
                <a:lnTo>
                  <a:pt x="259272" y="169206"/>
                </a:lnTo>
                <a:lnTo>
                  <a:pt x="294084" y="141450"/>
                </a:lnTo>
                <a:lnTo>
                  <a:pt x="330564" y="115878"/>
                </a:lnTo>
                <a:lnTo>
                  <a:pt x="368616" y="92589"/>
                </a:lnTo>
                <a:lnTo>
                  <a:pt x="408147" y="71677"/>
                </a:lnTo>
                <a:lnTo>
                  <a:pt x="449061" y="53240"/>
                </a:lnTo>
                <a:lnTo>
                  <a:pt x="491264" y="37375"/>
                </a:lnTo>
                <a:lnTo>
                  <a:pt x="534661" y="24177"/>
                </a:lnTo>
                <a:lnTo>
                  <a:pt x="579158" y="13744"/>
                </a:lnTo>
                <a:lnTo>
                  <a:pt x="624660" y="6173"/>
                </a:lnTo>
                <a:lnTo>
                  <a:pt x="671071" y="1559"/>
                </a:lnTo>
                <a:lnTo>
                  <a:pt x="718299" y="0"/>
                </a:lnTo>
                <a:lnTo>
                  <a:pt x="765528" y="1559"/>
                </a:lnTo>
                <a:lnTo>
                  <a:pt x="811941" y="6173"/>
                </a:lnTo>
                <a:lnTo>
                  <a:pt x="857444" y="13744"/>
                </a:lnTo>
                <a:lnTo>
                  <a:pt x="901942" y="24177"/>
                </a:lnTo>
                <a:lnTo>
                  <a:pt x="945340" y="37375"/>
                </a:lnTo>
                <a:lnTo>
                  <a:pt x="987544" y="53240"/>
                </a:lnTo>
                <a:lnTo>
                  <a:pt x="1028459" y="71677"/>
                </a:lnTo>
                <a:lnTo>
                  <a:pt x="1067990" y="92589"/>
                </a:lnTo>
                <a:lnTo>
                  <a:pt x="1106043" y="115878"/>
                </a:lnTo>
                <a:lnTo>
                  <a:pt x="1142523" y="141450"/>
                </a:lnTo>
                <a:lnTo>
                  <a:pt x="1177336" y="169206"/>
                </a:lnTo>
                <a:lnTo>
                  <a:pt x="1210386" y="199051"/>
                </a:lnTo>
                <a:lnTo>
                  <a:pt x="1241580" y="230888"/>
                </a:lnTo>
                <a:lnTo>
                  <a:pt x="1270822" y="264619"/>
                </a:lnTo>
                <a:lnTo>
                  <a:pt x="1298017" y="300149"/>
                </a:lnTo>
                <a:lnTo>
                  <a:pt x="1323072" y="337382"/>
                </a:lnTo>
                <a:lnTo>
                  <a:pt x="1345892" y="376219"/>
                </a:lnTo>
                <a:lnTo>
                  <a:pt x="1366381" y="416566"/>
                </a:lnTo>
                <a:lnTo>
                  <a:pt x="1384445" y="458324"/>
                </a:lnTo>
                <a:lnTo>
                  <a:pt x="1399991" y="501398"/>
                </a:lnTo>
                <a:lnTo>
                  <a:pt x="1412921" y="545691"/>
                </a:lnTo>
                <a:lnTo>
                  <a:pt x="1423144" y="591106"/>
                </a:lnTo>
                <a:lnTo>
                  <a:pt x="1430562" y="637547"/>
                </a:lnTo>
                <a:lnTo>
                  <a:pt x="1435083" y="684917"/>
                </a:lnTo>
                <a:lnTo>
                  <a:pt x="1436611" y="733120"/>
                </a:lnTo>
                <a:close/>
              </a:path>
            </a:pathLst>
          </a:custGeom>
          <a:ln w="25273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510" y="1491678"/>
            <a:ext cx="1305026" cy="13319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639" y="1562975"/>
            <a:ext cx="168935" cy="1689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639" y="2215391"/>
            <a:ext cx="168935" cy="16893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639" y="1872679"/>
            <a:ext cx="168935" cy="16893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26" name="object 26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89810" y="427101"/>
              <a:ext cx="363220" cy="82550"/>
            </a:xfrm>
            <a:custGeom>
              <a:avLst/>
              <a:gdLst/>
              <a:ahLst/>
              <a:cxnLst/>
              <a:rect l="l" t="t" r="r" b="b"/>
              <a:pathLst>
                <a:path w="363220" h="82550">
                  <a:moveTo>
                    <a:pt x="0" y="40766"/>
                  </a:moveTo>
                  <a:lnTo>
                    <a:pt x="9327" y="36419"/>
                  </a:lnTo>
                  <a:lnTo>
                    <a:pt x="15605" y="26854"/>
                  </a:lnTo>
                  <a:lnTo>
                    <a:pt x="21934" y="17289"/>
                  </a:lnTo>
                  <a:lnTo>
                    <a:pt x="31419" y="12941"/>
                  </a:lnTo>
                  <a:lnTo>
                    <a:pt x="40904" y="23760"/>
                  </a:lnTo>
                  <a:lnTo>
                    <a:pt x="47234" y="47561"/>
                  </a:lnTo>
                  <a:lnTo>
                    <a:pt x="53511" y="71362"/>
                  </a:lnTo>
                  <a:lnTo>
                    <a:pt x="62839" y="82181"/>
                  </a:lnTo>
                  <a:lnTo>
                    <a:pt x="72165" y="69340"/>
                  </a:lnTo>
                  <a:lnTo>
                    <a:pt x="78438" y="41090"/>
                  </a:lnTo>
                  <a:lnTo>
                    <a:pt x="84763" y="12840"/>
                  </a:lnTo>
                  <a:lnTo>
                    <a:pt x="94246" y="0"/>
                  </a:lnTo>
                  <a:lnTo>
                    <a:pt x="103736" y="11275"/>
                  </a:lnTo>
                  <a:lnTo>
                    <a:pt x="110066" y="36080"/>
                  </a:lnTo>
                  <a:lnTo>
                    <a:pt x="116340" y="60886"/>
                  </a:lnTo>
                  <a:lnTo>
                    <a:pt x="125666" y="72161"/>
                  </a:lnTo>
                  <a:lnTo>
                    <a:pt x="134994" y="65351"/>
                  </a:lnTo>
                  <a:lnTo>
                    <a:pt x="141271" y="50368"/>
                  </a:lnTo>
                  <a:lnTo>
                    <a:pt x="147601" y="35385"/>
                  </a:lnTo>
                  <a:lnTo>
                    <a:pt x="157086" y="28574"/>
                  </a:lnTo>
                  <a:lnTo>
                    <a:pt x="166571" y="31468"/>
                  </a:lnTo>
                  <a:lnTo>
                    <a:pt x="172900" y="37833"/>
                  </a:lnTo>
                  <a:lnTo>
                    <a:pt x="179178" y="44198"/>
                  </a:lnTo>
                  <a:lnTo>
                    <a:pt x="188506" y="47091"/>
                  </a:lnTo>
                  <a:lnTo>
                    <a:pt x="197833" y="43936"/>
                  </a:lnTo>
                  <a:lnTo>
                    <a:pt x="204111" y="36995"/>
                  </a:lnTo>
                  <a:lnTo>
                    <a:pt x="210440" y="30053"/>
                  </a:lnTo>
                  <a:lnTo>
                    <a:pt x="219925" y="26898"/>
                  </a:lnTo>
                  <a:lnTo>
                    <a:pt x="229410" y="31494"/>
                  </a:lnTo>
                  <a:lnTo>
                    <a:pt x="235740" y="41605"/>
                  </a:lnTo>
                  <a:lnTo>
                    <a:pt x="242017" y="51715"/>
                  </a:lnTo>
                  <a:lnTo>
                    <a:pt x="251345" y="56311"/>
                  </a:lnTo>
                  <a:lnTo>
                    <a:pt x="256317" y="43153"/>
                  </a:lnTo>
                  <a:lnTo>
                    <a:pt x="260210" y="36439"/>
                  </a:lnTo>
                  <a:lnTo>
                    <a:pt x="265036" y="34073"/>
                  </a:lnTo>
                  <a:lnTo>
                    <a:pt x="272808" y="33959"/>
                  </a:lnTo>
                  <a:lnTo>
                    <a:pt x="280142" y="35569"/>
                  </a:lnTo>
                  <a:lnTo>
                    <a:pt x="285203" y="38701"/>
                  </a:lnTo>
                  <a:lnTo>
                    <a:pt x="292332" y="41755"/>
                  </a:lnTo>
                  <a:lnTo>
                    <a:pt x="305866" y="43129"/>
                  </a:lnTo>
                  <a:lnTo>
                    <a:pt x="321328" y="42809"/>
                  </a:lnTo>
                  <a:lnTo>
                    <a:pt x="333687" y="42106"/>
                  </a:lnTo>
                  <a:lnTo>
                    <a:pt x="346459" y="41403"/>
                  </a:lnTo>
                  <a:lnTo>
                    <a:pt x="363156" y="41084"/>
                  </a:lnTo>
                </a:path>
              </a:pathLst>
            </a:custGeom>
            <a:ln w="10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94322" y="303983"/>
              <a:ext cx="142875" cy="299085"/>
            </a:xfrm>
            <a:custGeom>
              <a:avLst/>
              <a:gdLst/>
              <a:ahLst/>
              <a:cxnLst/>
              <a:rect l="l" t="t" r="r" b="b"/>
              <a:pathLst>
                <a:path w="142875" h="299084">
                  <a:moveTo>
                    <a:pt x="124269" y="298538"/>
                  </a:moveTo>
                  <a:lnTo>
                    <a:pt x="18313" y="298538"/>
                  </a:lnTo>
                  <a:lnTo>
                    <a:pt x="11187" y="297100"/>
                  </a:lnTo>
                  <a:lnTo>
                    <a:pt x="5365" y="293177"/>
                  </a:lnTo>
                  <a:lnTo>
                    <a:pt x="1439" y="287357"/>
                  </a:lnTo>
                  <a:lnTo>
                    <a:pt x="0" y="280225"/>
                  </a:lnTo>
                  <a:lnTo>
                    <a:pt x="0" y="18313"/>
                  </a:lnTo>
                  <a:lnTo>
                    <a:pt x="1439" y="11187"/>
                  </a:lnTo>
                  <a:lnTo>
                    <a:pt x="5365" y="5365"/>
                  </a:lnTo>
                  <a:lnTo>
                    <a:pt x="11187" y="1439"/>
                  </a:lnTo>
                  <a:lnTo>
                    <a:pt x="18313" y="0"/>
                  </a:lnTo>
                  <a:lnTo>
                    <a:pt x="124269" y="0"/>
                  </a:lnTo>
                  <a:lnTo>
                    <a:pt x="131395" y="1439"/>
                  </a:lnTo>
                  <a:lnTo>
                    <a:pt x="137217" y="5365"/>
                  </a:lnTo>
                  <a:lnTo>
                    <a:pt x="141143" y="11187"/>
                  </a:lnTo>
                  <a:lnTo>
                    <a:pt x="142582" y="18313"/>
                  </a:lnTo>
                  <a:lnTo>
                    <a:pt x="142582" y="280225"/>
                  </a:lnTo>
                  <a:lnTo>
                    <a:pt x="141143" y="287357"/>
                  </a:lnTo>
                  <a:lnTo>
                    <a:pt x="137217" y="293177"/>
                  </a:lnTo>
                  <a:lnTo>
                    <a:pt x="131395" y="297100"/>
                  </a:lnTo>
                  <a:lnTo>
                    <a:pt x="124269" y="298538"/>
                  </a:lnTo>
                  <a:close/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31232" y="303555"/>
              <a:ext cx="69850" cy="13335"/>
            </a:xfrm>
            <a:custGeom>
              <a:avLst/>
              <a:gdLst/>
              <a:ahLst/>
              <a:cxnLst/>
              <a:rect l="l" t="t" r="r" b="b"/>
              <a:pathLst>
                <a:path w="69850" h="13335">
                  <a:moveTo>
                    <a:pt x="69481" y="0"/>
                  </a:moveTo>
                  <a:lnTo>
                    <a:pt x="69481" y="7658"/>
                  </a:lnTo>
                  <a:lnTo>
                    <a:pt x="69481" y="10464"/>
                  </a:lnTo>
                  <a:lnTo>
                    <a:pt x="67208" y="12738"/>
                  </a:lnTo>
                  <a:lnTo>
                    <a:pt x="64401" y="12738"/>
                  </a:lnTo>
                  <a:lnTo>
                    <a:pt x="5092" y="12738"/>
                  </a:lnTo>
                  <a:lnTo>
                    <a:pt x="2286" y="12738"/>
                  </a:lnTo>
                  <a:lnTo>
                    <a:pt x="0" y="10464"/>
                  </a:lnTo>
                  <a:lnTo>
                    <a:pt x="0" y="7658"/>
                  </a:lnTo>
                  <a:lnTo>
                    <a:pt x="0" y="0"/>
                  </a:lnTo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73504" y="525250"/>
            <a:ext cx="5398770" cy="5435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LECTURAS</a:t>
            </a:r>
            <a:r>
              <a:rPr sz="16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CON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MONITORIZACIÓN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FLASH</a:t>
            </a:r>
            <a:endParaRPr sz="16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Aplicación,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activación,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uso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retirada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4884" y="4708297"/>
            <a:ext cx="589089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1:Gomez-Peralta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F,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Dunn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T,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Landuyt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K,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Xu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Y,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Merino-Torres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JF.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glucose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monitoring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reduces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glycemic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variability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and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hypoglycemia: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real-world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data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from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Spain.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BMJ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Open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Res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Care.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2020;8(1):</a:t>
            </a:r>
            <a:r>
              <a:rPr sz="400" b="1" spc="10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pii:</a:t>
            </a:r>
            <a:r>
              <a:rPr sz="400" b="1" spc="11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10" dirty="0">
                <a:solidFill>
                  <a:srgbClr val="3EA79C"/>
                </a:solidFill>
                <a:latin typeface="Open Sans"/>
                <a:cs typeface="Open Sans"/>
              </a:rPr>
              <a:t>e001052.</a:t>
            </a:r>
            <a:endParaRPr sz="400">
              <a:latin typeface="Open Sans"/>
              <a:cs typeface="Open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57" name="object 2">
            <a:extLst>
              <a:ext uri="{FF2B5EF4-FFF2-40B4-BE49-F238E27FC236}">
                <a16:creationId xmlns:a16="http://schemas.microsoft.com/office/drawing/2014/main" id="{B18688AD-4063-9D47-B537-6FE23D903B46}"/>
              </a:ext>
            </a:extLst>
          </p:cNvPr>
          <p:cNvGrpSpPr/>
          <p:nvPr/>
        </p:nvGrpSpPr>
        <p:grpSpPr>
          <a:xfrm>
            <a:off x="4072573" y="1134090"/>
            <a:ext cx="998855" cy="59690"/>
            <a:chOff x="4072839" y="875411"/>
            <a:chExt cx="998855" cy="59690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45543AB1-3DF9-464E-E67F-2FD6CAFF8844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A605C71C-C0CC-BB8E-1631-20E396218E5E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7111EAFA-9791-9F9A-BBE4-09820553B180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112">
            <a:extLst>
              <a:ext uri="{FF2B5EF4-FFF2-40B4-BE49-F238E27FC236}">
                <a16:creationId xmlns:a16="http://schemas.microsoft.com/office/drawing/2014/main" id="{E27484BC-F079-780E-2EB6-3AC6242E81D3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62" name="object 113">
              <a:extLst>
                <a:ext uri="{FF2B5EF4-FFF2-40B4-BE49-F238E27FC236}">
                  <a16:creationId xmlns:a16="http://schemas.microsoft.com/office/drawing/2014/main" id="{92F7C1A3-238A-AF4F-D3B1-762D78A032A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14">
              <a:extLst>
                <a:ext uri="{FF2B5EF4-FFF2-40B4-BE49-F238E27FC236}">
                  <a16:creationId xmlns:a16="http://schemas.microsoft.com/office/drawing/2014/main" id="{228E5FFB-9590-7ECC-526B-1A63588DD874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5">
              <a:extLst>
                <a:ext uri="{FF2B5EF4-FFF2-40B4-BE49-F238E27FC236}">
                  <a16:creationId xmlns:a16="http://schemas.microsoft.com/office/drawing/2014/main" id="{03FD477D-C3D7-6121-5C6D-A17C4B7BEA7C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6">
              <a:extLst>
                <a:ext uri="{FF2B5EF4-FFF2-40B4-BE49-F238E27FC236}">
                  <a16:creationId xmlns:a16="http://schemas.microsoft.com/office/drawing/2014/main" id="{DE601B62-94CC-3EA7-B4FD-6CDCEAEFC36E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7">
              <a:extLst>
                <a:ext uri="{FF2B5EF4-FFF2-40B4-BE49-F238E27FC236}">
                  <a16:creationId xmlns:a16="http://schemas.microsoft.com/office/drawing/2014/main" id="{CFE59FE3-7876-B96A-FB47-62E448871148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18">
              <a:extLst>
                <a:ext uri="{FF2B5EF4-FFF2-40B4-BE49-F238E27FC236}">
                  <a16:creationId xmlns:a16="http://schemas.microsoft.com/office/drawing/2014/main" id="{801624B8-4D33-EA77-B07B-B138D79A7BC5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9">
              <a:extLst>
                <a:ext uri="{FF2B5EF4-FFF2-40B4-BE49-F238E27FC236}">
                  <a16:creationId xmlns:a16="http://schemas.microsoft.com/office/drawing/2014/main" id="{98FB7891-9854-332D-D4B5-13210B1734D1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20">
              <a:extLst>
                <a:ext uri="{FF2B5EF4-FFF2-40B4-BE49-F238E27FC236}">
                  <a16:creationId xmlns:a16="http://schemas.microsoft.com/office/drawing/2014/main" id="{B7FC1CBC-74AC-FA54-0566-9EF9DA311140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21">
              <a:extLst>
                <a:ext uri="{FF2B5EF4-FFF2-40B4-BE49-F238E27FC236}">
                  <a16:creationId xmlns:a16="http://schemas.microsoft.com/office/drawing/2014/main" id="{04AF5D25-3292-5BEA-D333-FBB0A9D6DDF7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2">
              <a:extLst>
                <a:ext uri="{FF2B5EF4-FFF2-40B4-BE49-F238E27FC236}">
                  <a16:creationId xmlns:a16="http://schemas.microsoft.com/office/drawing/2014/main" id="{FE1C8185-BD4F-2078-3E41-859B31B28AA7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">
            <a:extLst>
              <a:ext uri="{FF2B5EF4-FFF2-40B4-BE49-F238E27FC236}">
                <a16:creationId xmlns:a16="http://schemas.microsoft.com/office/drawing/2014/main" id="{D49D2613-5BD9-CAFA-96C9-F091F5CB8CE1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98">
            <a:extLst>
              <a:ext uri="{FF2B5EF4-FFF2-40B4-BE49-F238E27FC236}">
                <a16:creationId xmlns:a16="http://schemas.microsoft.com/office/drawing/2014/main" id="{9B50F662-FEE4-CEDA-5A4C-659B09D92C7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4" name="Grupo 73">
            <a:extLst>
              <a:ext uri="{FF2B5EF4-FFF2-40B4-BE49-F238E27FC236}">
                <a16:creationId xmlns:a16="http://schemas.microsoft.com/office/drawing/2014/main" id="{5BEDEAB1-73C6-A0EA-8129-AF599DDC42CE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453322DA-A44D-801E-3A8D-B3C215766D0B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object 12">
              <a:extLst>
                <a:ext uri="{FF2B5EF4-FFF2-40B4-BE49-F238E27FC236}">
                  <a16:creationId xmlns:a16="http://schemas.microsoft.com/office/drawing/2014/main" id="{D69843B7-FF86-E5E6-3478-9A1D9FBA6D53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" y="2235873"/>
            <a:ext cx="9140190" cy="1210310"/>
          </a:xfrm>
          <a:custGeom>
            <a:avLst/>
            <a:gdLst/>
            <a:ahLst/>
            <a:cxnLst/>
            <a:rect l="l" t="t" r="r" b="b"/>
            <a:pathLst>
              <a:path w="9140190" h="1210310">
                <a:moveTo>
                  <a:pt x="9140113" y="0"/>
                </a:moveTo>
                <a:lnTo>
                  <a:pt x="0" y="0"/>
                </a:lnTo>
                <a:lnTo>
                  <a:pt x="0" y="1210309"/>
                </a:lnTo>
                <a:lnTo>
                  <a:pt x="9140113" y="1210309"/>
                </a:lnTo>
                <a:lnTo>
                  <a:pt x="914011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5398" y="3717048"/>
            <a:ext cx="3731260" cy="738505"/>
          </a:xfrm>
          <a:custGeom>
            <a:avLst/>
            <a:gdLst/>
            <a:ahLst/>
            <a:cxnLst/>
            <a:rect l="l" t="t" r="r" b="b"/>
            <a:pathLst>
              <a:path w="3731260" h="738504">
                <a:moveTo>
                  <a:pt x="3731005" y="0"/>
                </a:moveTo>
                <a:lnTo>
                  <a:pt x="0" y="0"/>
                </a:lnTo>
                <a:lnTo>
                  <a:pt x="0" y="738314"/>
                </a:lnTo>
                <a:lnTo>
                  <a:pt x="3731005" y="738314"/>
                </a:lnTo>
                <a:lnTo>
                  <a:pt x="3731005" y="0"/>
                </a:lnTo>
                <a:close/>
              </a:path>
            </a:pathLst>
          </a:custGeom>
          <a:solidFill>
            <a:srgbClr val="485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571" y="2475655"/>
            <a:ext cx="168935" cy="1689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59343" y="2444922"/>
            <a:ext cx="3217545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receptor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(móvil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lector)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ofrece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25" dirty="0">
                <a:solidFill>
                  <a:srgbClr val="3C3C3B"/>
                </a:solidFill>
                <a:latin typeface="Open Sans"/>
                <a:cs typeface="Open Sans"/>
              </a:rPr>
              <a:t>la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posibilidad</a:t>
            </a:r>
            <a:r>
              <a:rPr sz="12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introducir</a:t>
            </a:r>
            <a:r>
              <a:rPr sz="12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3C3C3B"/>
                </a:solidFill>
                <a:latin typeface="Open Sans"/>
                <a:cs typeface="Open Sans"/>
              </a:rPr>
              <a:t>opcionalmente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evento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(dosis de insulina, hidratos </a:t>
            </a:r>
            <a:r>
              <a:rPr sz="1200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carbono,</a:t>
            </a:r>
            <a:r>
              <a:rPr sz="1200" spc="-3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actividad</a:t>
            </a:r>
            <a:r>
              <a:rPr sz="12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física)</a:t>
            </a:r>
            <a:r>
              <a:rPr sz="12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12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2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3C3C3B"/>
                </a:solidFill>
                <a:latin typeface="Open Sans"/>
                <a:cs typeface="Open Sans"/>
              </a:rPr>
              <a:t>escaneo.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34912" y="1525117"/>
            <a:ext cx="3660140" cy="2649220"/>
            <a:chOff x="934912" y="1525117"/>
            <a:chExt cx="3660140" cy="2649220"/>
          </a:xfrm>
        </p:grpSpPr>
        <p:sp>
          <p:nvSpPr>
            <p:cNvPr id="7" name="object 7"/>
            <p:cNvSpPr/>
            <p:nvPr/>
          </p:nvSpPr>
          <p:spPr>
            <a:xfrm>
              <a:off x="934912" y="3916466"/>
              <a:ext cx="1449705" cy="87630"/>
            </a:xfrm>
            <a:custGeom>
              <a:avLst/>
              <a:gdLst/>
              <a:ahLst/>
              <a:cxnLst/>
              <a:rect l="l" t="t" r="r" b="b"/>
              <a:pathLst>
                <a:path w="1449705" h="87629">
                  <a:moveTo>
                    <a:pt x="724687" y="0"/>
                  </a:moveTo>
                  <a:lnTo>
                    <a:pt x="645723" y="256"/>
                  </a:lnTo>
                  <a:lnTo>
                    <a:pt x="569222" y="1006"/>
                  </a:lnTo>
                  <a:lnTo>
                    <a:pt x="495627" y="2224"/>
                  </a:lnTo>
                  <a:lnTo>
                    <a:pt x="425379" y="3883"/>
                  </a:lnTo>
                  <a:lnTo>
                    <a:pt x="358920" y="5957"/>
                  </a:lnTo>
                  <a:lnTo>
                    <a:pt x="296693" y="8418"/>
                  </a:lnTo>
                  <a:lnTo>
                    <a:pt x="239139" y="11242"/>
                  </a:lnTo>
                  <a:lnTo>
                    <a:pt x="186701" y="14400"/>
                  </a:lnTo>
                  <a:lnTo>
                    <a:pt x="139820" y="17866"/>
                  </a:lnTo>
                  <a:lnTo>
                    <a:pt x="98939" y="21614"/>
                  </a:lnTo>
                  <a:lnTo>
                    <a:pt x="36944" y="29849"/>
                  </a:lnTo>
                  <a:lnTo>
                    <a:pt x="0" y="43649"/>
                  </a:lnTo>
                  <a:lnTo>
                    <a:pt x="4252" y="48407"/>
                  </a:lnTo>
                  <a:lnTo>
                    <a:pt x="64500" y="61682"/>
                  </a:lnTo>
                  <a:lnTo>
                    <a:pt x="139820" y="69433"/>
                  </a:lnTo>
                  <a:lnTo>
                    <a:pt x="186701" y="72899"/>
                  </a:lnTo>
                  <a:lnTo>
                    <a:pt x="239139" y="76057"/>
                  </a:lnTo>
                  <a:lnTo>
                    <a:pt x="296693" y="78880"/>
                  </a:lnTo>
                  <a:lnTo>
                    <a:pt x="358920" y="81342"/>
                  </a:lnTo>
                  <a:lnTo>
                    <a:pt x="425379" y="83416"/>
                  </a:lnTo>
                  <a:lnTo>
                    <a:pt x="495627" y="85075"/>
                  </a:lnTo>
                  <a:lnTo>
                    <a:pt x="569222" y="86293"/>
                  </a:lnTo>
                  <a:lnTo>
                    <a:pt x="645723" y="87043"/>
                  </a:lnTo>
                  <a:lnTo>
                    <a:pt x="724687" y="87299"/>
                  </a:lnTo>
                  <a:lnTo>
                    <a:pt x="803648" y="87043"/>
                  </a:lnTo>
                  <a:lnTo>
                    <a:pt x="880147" y="86293"/>
                  </a:lnTo>
                  <a:lnTo>
                    <a:pt x="953741" y="85075"/>
                  </a:lnTo>
                  <a:lnTo>
                    <a:pt x="1023987" y="83416"/>
                  </a:lnTo>
                  <a:lnTo>
                    <a:pt x="1090445" y="81342"/>
                  </a:lnTo>
                  <a:lnTo>
                    <a:pt x="1152671" y="78880"/>
                  </a:lnTo>
                  <a:lnTo>
                    <a:pt x="1210224" y="76057"/>
                  </a:lnTo>
                  <a:lnTo>
                    <a:pt x="1262661" y="72899"/>
                  </a:lnTo>
                  <a:lnTo>
                    <a:pt x="1309542" y="69433"/>
                  </a:lnTo>
                  <a:lnTo>
                    <a:pt x="1350422" y="65685"/>
                  </a:lnTo>
                  <a:lnTo>
                    <a:pt x="1412417" y="57450"/>
                  </a:lnTo>
                  <a:lnTo>
                    <a:pt x="1449362" y="43649"/>
                  </a:lnTo>
                  <a:lnTo>
                    <a:pt x="1445109" y="38891"/>
                  </a:lnTo>
                  <a:lnTo>
                    <a:pt x="1384862" y="25617"/>
                  </a:lnTo>
                  <a:lnTo>
                    <a:pt x="1309542" y="17866"/>
                  </a:lnTo>
                  <a:lnTo>
                    <a:pt x="1262661" y="14400"/>
                  </a:lnTo>
                  <a:lnTo>
                    <a:pt x="1210224" y="11242"/>
                  </a:lnTo>
                  <a:lnTo>
                    <a:pt x="1152671" y="8418"/>
                  </a:lnTo>
                  <a:lnTo>
                    <a:pt x="1090445" y="5957"/>
                  </a:lnTo>
                  <a:lnTo>
                    <a:pt x="1023987" y="3883"/>
                  </a:lnTo>
                  <a:lnTo>
                    <a:pt x="953741" y="2224"/>
                  </a:lnTo>
                  <a:lnTo>
                    <a:pt x="880147" y="1006"/>
                  </a:lnTo>
                  <a:lnTo>
                    <a:pt x="803648" y="256"/>
                  </a:lnTo>
                  <a:lnTo>
                    <a:pt x="72468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401" y="1696250"/>
              <a:ext cx="1085824" cy="22271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732" y="1698251"/>
              <a:ext cx="139891" cy="21578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708" y="1697756"/>
              <a:ext cx="182664" cy="21583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88" y="2248103"/>
              <a:ext cx="13703" cy="135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988" y="2439391"/>
              <a:ext cx="14973" cy="135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988" y="2101735"/>
              <a:ext cx="13703" cy="686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13" y="1671053"/>
              <a:ext cx="1121232" cy="22911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3296" y="1691830"/>
              <a:ext cx="569595" cy="116839"/>
            </a:xfrm>
            <a:custGeom>
              <a:avLst/>
              <a:gdLst/>
              <a:ahLst/>
              <a:cxnLst/>
              <a:rect l="l" t="t" r="r" b="b"/>
              <a:pathLst>
                <a:path w="569594" h="116839">
                  <a:moveTo>
                    <a:pt x="569556" y="19151"/>
                  </a:moveTo>
                  <a:lnTo>
                    <a:pt x="564083" y="18351"/>
                  </a:lnTo>
                  <a:lnTo>
                    <a:pt x="557491" y="17729"/>
                  </a:lnTo>
                  <a:lnTo>
                    <a:pt x="557491" y="0"/>
                  </a:lnTo>
                  <a:lnTo>
                    <a:pt x="421284" y="0"/>
                  </a:lnTo>
                  <a:lnTo>
                    <a:pt x="421284" y="62674"/>
                  </a:lnTo>
                  <a:lnTo>
                    <a:pt x="421284" y="74764"/>
                  </a:lnTo>
                  <a:lnTo>
                    <a:pt x="416013" y="79692"/>
                  </a:lnTo>
                  <a:lnTo>
                    <a:pt x="402869" y="79692"/>
                  </a:lnTo>
                  <a:lnTo>
                    <a:pt x="401523" y="78435"/>
                  </a:lnTo>
                  <a:lnTo>
                    <a:pt x="397598" y="74764"/>
                  </a:lnTo>
                  <a:lnTo>
                    <a:pt x="397598" y="62674"/>
                  </a:lnTo>
                  <a:lnTo>
                    <a:pt x="401472" y="59055"/>
                  </a:lnTo>
                  <a:lnTo>
                    <a:pt x="402869" y="57746"/>
                  </a:lnTo>
                  <a:lnTo>
                    <a:pt x="416013" y="57746"/>
                  </a:lnTo>
                  <a:lnTo>
                    <a:pt x="421284" y="62674"/>
                  </a:lnTo>
                  <a:lnTo>
                    <a:pt x="421284" y="0"/>
                  </a:lnTo>
                  <a:lnTo>
                    <a:pt x="12026" y="0"/>
                  </a:lnTo>
                  <a:lnTo>
                    <a:pt x="12026" y="17716"/>
                  </a:lnTo>
                  <a:lnTo>
                    <a:pt x="5461" y="18326"/>
                  </a:lnTo>
                  <a:lnTo>
                    <a:pt x="0" y="19126"/>
                  </a:lnTo>
                  <a:lnTo>
                    <a:pt x="2349" y="19507"/>
                  </a:lnTo>
                  <a:lnTo>
                    <a:pt x="12026" y="19507"/>
                  </a:lnTo>
                  <a:lnTo>
                    <a:pt x="12026" y="66573"/>
                  </a:lnTo>
                  <a:lnTo>
                    <a:pt x="16294" y="86118"/>
                  </a:lnTo>
                  <a:lnTo>
                    <a:pt x="27927" y="102069"/>
                  </a:lnTo>
                  <a:lnTo>
                    <a:pt x="45173" y="112801"/>
                  </a:lnTo>
                  <a:lnTo>
                    <a:pt x="66281" y="116738"/>
                  </a:lnTo>
                  <a:lnTo>
                    <a:pt x="503250" y="116738"/>
                  </a:lnTo>
                  <a:lnTo>
                    <a:pt x="541604" y="102069"/>
                  </a:lnTo>
                  <a:lnTo>
                    <a:pt x="557491" y="66573"/>
                  </a:lnTo>
                  <a:lnTo>
                    <a:pt x="557491" y="57746"/>
                  </a:lnTo>
                  <a:lnTo>
                    <a:pt x="557491" y="28943"/>
                  </a:lnTo>
                  <a:lnTo>
                    <a:pt x="557491" y="28790"/>
                  </a:lnTo>
                  <a:lnTo>
                    <a:pt x="557491" y="19532"/>
                  </a:lnTo>
                  <a:lnTo>
                    <a:pt x="567207" y="19532"/>
                  </a:lnTo>
                  <a:lnTo>
                    <a:pt x="569556" y="19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974" y="1872564"/>
              <a:ext cx="19672" cy="159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7197" y="1671053"/>
              <a:ext cx="15938" cy="19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2" y="1872564"/>
              <a:ext cx="19672" cy="159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8974" y="3740785"/>
              <a:ext cx="19672" cy="159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402" y="3740785"/>
              <a:ext cx="19646" cy="159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8747" y="3942537"/>
              <a:ext cx="15963" cy="196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145336" y="3916466"/>
              <a:ext cx="1449705" cy="87630"/>
            </a:xfrm>
            <a:custGeom>
              <a:avLst/>
              <a:gdLst/>
              <a:ahLst/>
              <a:cxnLst/>
              <a:rect l="l" t="t" r="r" b="b"/>
              <a:pathLst>
                <a:path w="1449704" h="87629">
                  <a:moveTo>
                    <a:pt x="724687" y="0"/>
                  </a:moveTo>
                  <a:lnTo>
                    <a:pt x="645723" y="256"/>
                  </a:lnTo>
                  <a:lnTo>
                    <a:pt x="569222" y="1006"/>
                  </a:lnTo>
                  <a:lnTo>
                    <a:pt x="495627" y="2224"/>
                  </a:lnTo>
                  <a:lnTo>
                    <a:pt x="425379" y="3883"/>
                  </a:lnTo>
                  <a:lnTo>
                    <a:pt x="358920" y="5957"/>
                  </a:lnTo>
                  <a:lnTo>
                    <a:pt x="296693" y="8418"/>
                  </a:lnTo>
                  <a:lnTo>
                    <a:pt x="239139" y="11242"/>
                  </a:lnTo>
                  <a:lnTo>
                    <a:pt x="186701" y="14400"/>
                  </a:lnTo>
                  <a:lnTo>
                    <a:pt x="139820" y="17866"/>
                  </a:lnTo>
                  <a:lnTo>
                    <a:pt x="98939" y="21614"/>
                  </a:lnTo>
                  <a:lnTo>
                    <a:pt x="36944" y="29849"/>
                  </a:lnTo>
                  <a:lnTo>
                    <a:pt x="0" y="43649"/>
                  </a:lnTo>
                  <a:lnTo>
                    <a:pt x="4252" y="48407"/>
                  </a:lnTo>
                  <a:lnTo>
                    <a:pt x="64500" y="61682"/>
                  </a:lnTo>
                  <a:lnTo>
                    <a:pt x="139820" y="69433"/>
                  </a:lnTo>
                  <a:lnTo>
                    <a:pt x="186701" y="72899"/>
                  </a:lnTo>
                  <a:lnTo>
                    <a:pt x="239139" y="76057"/>
                  </a:lnTo>
                  <a:lnTo>
                    <a:pt x="296693" y="78880"/>
                  </a:lnTo>
                  <a:lnTo>
                    <a:pt x="358920" y="81342"/>
                  </a:lnTo>
                  <a:lnTo>
                    <a:pt x="425379" y="83416"/>
                  </a:lnTo>
                  <a:lnTo>
                    <a:pt x="495627" y="85075"/>
                  </a:lnTo>
                  <a:lnTo>
                    <a:pt x="569222" y="86293"/>
                  </a:lnTo>
                  <a:lnTo>
                    <a:pt x="645723" y="87043"/>
                  </a:lnTo>
                  <a:lnTo>
                    <a:pt x="724687" y="87299"/>
                  </a:lnTo>
                  <a:lnTo>
                    <a:pt x="803649" y="87043"/>
                  </a:lnTo>
                  <a:lnTo>
                    <a:pt x="880148" y="86293"/>
                  </a:lnTo>
                  <a:lnTo>
                    <a:pt x="953742" y="85075"/>
                  </a:lnTo>
                  <a:lnTo>
                    <a:pt x="1023989" y="83416"/>
                  </a:lnTo>
                  <a:lnTo>
                    <a:pt x="1090448" y="81342"/>
                  </a:lnTo>
                  <a:lnTo>
                    <a:pt x="1152675" y="78880"/>
                  </a:lnTo>
                  <a:lnTo>
                    <a:pt x="1210230" y="76057"/>
                  </a:lnTo>
                  <a:lnTo>
                    <a:pt x="1262668" y="72899"/>
                  </a:lnTo>
                  <a:lnTo>
                    <a:pt x="1309550" y="69433"/>
                  </a:lnTo>
                  <a:lnTo>
                    <a:pt x="1350432" y="65685"/>
                  </a:lnTo>
                  <a:lnTo>
                    <a:pt x="1412429" y="57450"/>
                  </a:lnTo>
                  <a:lnTo>
                    <a:pt x="1449374" y="43649"/>
                  </a:lnTo>
                  <a:lnTo>
                    <a:pt x="1445122" y="38891"/>
                  </a:lnTo>
                  <a:lnTo>
                    <a:pt x="1384872" y="25617"/>
                  </a:lnTo>
                  <a:lnTo>
                    <a:pt x="1309550" y="17866"/>
                  </a:lnTo>
                  <a:lnTo>
                    <a:pt x="1262668" y="14400"/>
                  </a:lnTo>
                  <a:lnTo>
                    <a:pt x="1210230" y="11242"/>
                  </a:lnTo>
                  <a:lnTo>
                    <a:pt x="1152675" y="8418"/>
                  </a:lnTo>
                  <a:lnTo>
                    <a:pt x="1090448" y="5957"/>
                  </a:lnTo>
                  <a:lnTo>
                    <a:pt x="1023989" y="3883"/>
                  </a:lnTo>
                  <a:lnTo>
                    <a:pt x="953742" y="2224"/>
                  </a:lnTo>
                  <a:lnTo>
                    <a:pt x="880148" y="1006"/>
                  </a:lnTo>
                  <a:lnTo>
                    <a:pt x="803649" y="256"/>
                  </a:lnTo>
                  <a:lnTo>
                    <a:pt x="724687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349" y="1707464"/>
              <a:ext cx="1082121" cy="22295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9155" y="1698251"/>
              <a:ext cx="139890" cy="21578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9130" y="1697756"/>
              <a:ext cx="182664" cy="215835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410" y="2248103"/>
              <a:ext cx="13703" cy="1354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7410" y="2439391"/>
              <a:ext cx="14985" cy="1354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410" y="2101735"/>
              <a:ext cx="13703" cy="686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835" y="1671053"/>
              <a:ext cx="1121232" cy="229115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493719" y="1691830"/>
              <a:ext cx="569595" cy="116839"/>
            </a:xfrm>
            <a:custGeom>
              <a:avLst/>
              <a:gdLst/>
              <a:ahLst/>
              <a:cxnLst/>
              <a:rect l="l" t="t" r="r" b="b"/>
              <a:pathLst>
                <a:path w="569595" h="116839">
                  <a:moveTo>
                    <a:pt x="569556" y="19151"/>
                  </a:moveTo>
                  <a:lnTo>
                    <a:pt x="564083" y="18351"/>
                  </a:lnTo>
                  <a:lnTo>
                    <a:pt x="557491" y="17729"/>
                  </a:lnTo>
                  <a:lnTo>
                    <a:pt x="557491" y="0"/>
                  </a:lnTo>
                  <a:lnTo>
                    <a:pt x="421284" y="0"/>
                  </a:lnTo>
                  <a:lnTo>
                    <a:pt x="421284" y="62674"/>
                  </a:lnTo>
                  <a:lnTo>
                    <a:pt x="421284" y="74764"/>
                  </a:lnTo>
                  <a:lnTo>
                    <a:pt x="416013" y="79692"/>
                  </a:lnTo>
                  <a:lnTo>
                    <a:pt x="402869" y="79692"/>
                  </a:lnTo>
                  <a:lnTo>
                    <a:pt x="401523" y="78435"/>
                  </a:lnTo>
                  <a:lnTo>
                    <a:pt x="397598" y="74764"/>
                  </a:lnTo>
                  <a:lnTo>
                    <a:pt x="397598" y="62674"/>
                  </a:lnTo>
                  <a:lnTo>
                    <a:pt x="401472" y="59055"/>
                  </a:lnTo>
                  <a:lnTo>
                    <a:pt x="402869" y="57746"/>
                  </a:lnTo>
                  <a:lnTo>
                    <a:pt x="416013" y="57746"/>
                  </a:lnTo>
                  <a:lnTo>
                    <a:pt x="421284" y="62674"/>
                  </a:lnTo>
                  <a:lnTo>
                    <a:pt x="421284" y="0"/>
                  </a:lnTo>
                  <a:lnTo>
                    <a:pt x="12026" y="0"/>
                  </a:lnTo>
                  <a:lnTo>
                    <a:pt x="12026" y="17716"/>
                  </a:lnTo>
                  <a:lnTo>
                    <a:pt x="5461" y="18326"/>
                  </a:lnTo>
                  <a:lnTo>
                    <a:pt x="0" y="19126"/>
                  </a:lnTo>
                  <a:lnTo>
                    <a:pt x="2349" y="19507"/>
                  </a:lnTo>
                  <a:lnTo>
                    <a:pt x="12026" y="19507"/>
                  </a:lnTo>
                  <a:lnTo>
                    <a:pt x="12026" y="66573"/>
                  </a:lnTo>
                  <a:lnTo>
                    <a:pt x="16294" y="86118"/>
                  </a:lnTo>
                  <a:lnTo>
                    <a:pt x="27927" y="102069"/>
                  </a:lnTo>
                  <a:lnTo>
                    <a:pt x="45173" y="112801"/>
                  </a:lnTo>
                  <a:lnTo>
                    <a:pt x="66281" y="116738"/>
                  </a:lnTo>
                  <a:lnTo>
                    <a:pt x="503250" y="116738"/>
                  </a:lnTo>
                  <a:lnTo>
                    <a:pt x="524370" y="112801"/>
                  </a:lnTo>
                  <a:lnTo>
                    <a:pt x="541604" y="102069"/>
                  </a:lnTo>
                  <a:lnTo>
                    <a:pt x="553237" y="86118"/>
                  </a:lnTo>
                  <a:lnTo>
                    <a:pt x="554634" y="79692"/>
                  </a:lnTo>
                  <a:lnTo>
                    <a:pt x="557491" y="66573"/>
                  </a:lnTo>
                  <a:lnTo>
                    <a:pt x="557491" y="57746"/>
                  </a:lnTo>
                  <a:lnTo>
                    <a:pt x="557491" y="28943"/>
                  </a:lnTo>
                  <a:lnTo>
                    <a:pt x="557491" y="28790"/>
                  </a:lnTo>
                  <a:lnTo>
                    <a:pt x="557491" y="19532"/>
                  </a:lnTo>
                  <a:lnTo>
                    <a:pt x="567207" y="19532"/>
                  </a:lnTo>
                  <a:lnTo>
                    <a:pt x="569556" y="19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396" y="1872564"/>
              <a:ext cx="19672" cy="159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7619" y="1671053"/>
              <a:ext cx="15938" cy="196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824" y="1872564"/>
              <a:ext cx="19672" cy="159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397" y="3740785"/>
              <a:ext cx="19672" cy="159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824" y="3740785"/>
              <a:ext cx="19646" cy="159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170" y="3942537"/>
              <a:ext cx="15951" cy="1965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70305" y="4075110"/>
              <a:ext cx="1646555" cy="99695"/>
            </a:xfrm>
            <a:custGeom>
              <a:avLst/>
              <a:gdLst/>
              <a:ahLst/>
              <a:cxnLst/>
              <a:rect l="l" t="t" r="r" b="b"/>
              <a:pathLst>
                <a:path w="1646554" h="99695">
                  <a:moveTo>
                    <a:pt x="822985" y="0"/>
                  </a:moveTo>
                  <a:lnTo>
                    <a:pt x="743726" y="226"/>
                  </a:lnTo>
                  <a:lnTo>
                    <a:pt x="666599" y="894"/>
                  </a:lnTo>
                  <a:lnTo>
                    <a:pt x="591948" y="1980"/>
                  </a:lnTo>
                  <a:lnTo>
                    <a:pt x="520119" y="3465"/>
                  </a:lnTo>
                  <a:lnTo>
                    <a:pt x="451456" y="5328"/>
                  </a:lnTo>
                  <a:lnTo>
                    <a:pt x="386303" y="7547"/>
                  </a:lnTo>
                  <a:lnTo>
                    <a:pt x="325007" y="10103"/>
                  </a:lnTo>
                  <a:lnTo>
                    <a:pt x="267912" y="12975"/>
                  </a:lnTo>
                  <a:lnTo>
                    <a:pt x="215362" y="16140"/>
                  </a:lnTo>
                  <a:lnTo>
                    <a:pt x="167703" y="19580"/>
                  </a:lnTo>
                  <a:lnTo>
                    <a:pt x="125280" y="23273"/>
                  </a:lnTo>
                  <a:lnTo>
                    <a:pt x="57519" y="31335"/>
                  </a:lnTo>
                  <a:lnTo>
                    <a:pt x="14839" y="40159"/>
                  </a:lnTo>
                  <a:lnTo>
                    <a:pt x="0" y="49580"/>
                  </a:lnTo>
                  <a:lnTo>
                    <a:pt x="3767" y="54355"/>
                  </a:lnTo>
                  <a:lnTo>
                    <a:pt x="57519" y="67826"/>
                  </a:lnTo>
                  <a:lnTo>
                    <a:pt x="125280" y="75888"/>
                  </a:lnTo>
                  <a:lnTo>
                    <a:pt x="167703" y="79580"/>
                  </a:lnTo>
                  <a:lnTo>
                    <a:pt x="215362" y="83020"/>
                  </a:lnTo>
                  <a:lnTo>
                    <a:pt x="267912" y="86186"/>
                  </a:lnTo>
                  <a:lnTo>
                    <a:pt x="325007" y="89057"/>
                  </a:lnTo>
                  <a:lnTo>
                    <a:pt x="386303" y="91613"/>
                  </a:lnTo>
                  <a:lnTo>
                    <a:pt x="451456" y="93833"/>
                  </a:lnTo>
                  <a:lnTo>
                    <a:pt x="520119" y="95696"/>
                  </a:lnTo>
                  <a:lnTo>
                    <a:pt x="591948" y="97181"/>
                  </a:lnTo>
                  <a:lnTo>
                    <a:pt x="666599" y="98267"/>
                  </a:lnTo>
                  <a:lnTo>
                    <a:pt x="743726" y="98934"/>
                  </a:lnTo>
                  <a:lnTo>
                    <a:pt x="822985" y="99161"/>
                  </a:lnTo>
                  <a:lnTo>
                    <a:pt x="902244" y="98934"/>
                  </a:lnTo>
                  <a:lnTo>
                    <a:pt x="979371" y="98267"/>
                  </a:lnTo>
                  <a:lnTo>
                    <a:pt x="1054022" y="97181"/>
                  </a:lnTo>
                  <a:lnTo>
                    <a:pt x="1125851" y="95696"/>
                  </a:lnTo>
                  <a:lnTo>
                    <a:pt x="1194514" y="93833"/>
                  </a:lnTo>
                  <a:lnTo>
                    <a:pt x="1259667" y="91613"/>
                  </a:lnTo>
                  <a:lnTo>
                    <a:pt x="1320963" y="89057"/>
                  </a:lnTo>
                  <a:lnTo>
                    <a:pt x="1378058" y="86186"/>
                  </a:lnTo>
                  <a:lnTo>
                    <a:pt x="1430608" y="83020"/>
                  </a:lnTo>
                  <a:lnTo>
                    <a:pt x="1478267" y="79580"/>
                  </a:lnTo>
                  <a:lnTo>
                    <a:pt x="1520690" y="75888"/>
                  </a:lnTo>
                  <a:lnTo>
                    <a:pt x="1588451" y="67826"/>
                  </a:lnTo>
                  <a:lnTo>
                    <a:pt x="1631131" y="59001"/>
                  </a:lnTo>
                  <a:lnTo>
                    <a:pt x="1645970" y="49580"/>
                  </a:lnTo>
                  <a:lnTo>
                    <a:pt x="1642203" y="44806"/>
                  </a:lnTo>
                  <a:lnTo>
                    <a:pt x="1588451" y="31335"/>
                  </a:lnTo>
                  <a:lnTo>
                    <a:pt x="1520690" y="23273"/>
                  </a:lnTo>
                  <a:lnTo>
                    <a:pt x="1478267" y="19580"/>
                  </a:lnTo>
                  <a:lnTo>
                    <a:pt x="1430608" y="16140"/>
                  </a:lnTo>
                  <a:lnTo>
                    <a:pt x="1378058" y="12975"/>
                  </a:lnTo>
                  <a:lnTo>
                    <a:pt x="1320963" y="10103"/>
                  </a:lnTo>
                  <a:lnTo>
                    <a:pt x="1259667" y="7547"/>
                  </a:lnTo>
                  <a:lnTo>
                    <a:pt x="1194514" y="5328"/>
                  </a:lnTo>
                  <a:lnTo>
                    <a:pt x="1125851" y="3465"/>
                  </a:lnTo>
                  <a:lnTo>
                    <a:pt x="1054022" y="1980"/>
                  </a:lnTo>
                  <a:lnTo>
                    <a:pt x="979371" y="894"/>
                  </a:lnTo>
                  <a:lnTo>
                    <a:pt x="902244" y="226"/>
                  </a:lnTo>
                  <a:lnTo>
                    <a:pt x="822985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580" y="1571218"/>
              <a:ext cx="1206054" cy="252721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97" y="1555691"/>
              <a:ext cx="158876" cy="24508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975" y="1555453"/>
              <a:ext cx="207454" cy="24511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801" y="2180450"/>
              <a:ext cx="15544" cy="15378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801" y="2397684"/>
              <a:ext cx="17005" cy="15378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40801" y="2014220"/>
              <a:ext cx="15544" cy="7796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2631" y="1525122"/>
              <a:ext cx="1273340" cy="26019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65946" y="1548714"/>
              <a:ext cx="647065" cy="132715"/>
            </a:xfrm>
            <a:custGeom>
              <a:avLst/>
              <a:gdLst/>
              <a:ahLst/>
              <a:cxnLst/>
              <a:rect l="l" t="t" r="r" b="b"/>
              <a:pathLst>
                <a:path w="647064" h="132714">
                  <a:moveTo>
                    <a:pt x="646811" y="21755"/>
                  </a:moveTo>
                  <a:lnTo>
                    <a:pt x="640600" y="20840"/>
                  </a:lnTo>
                  <a:lnTo>
                    <a:pt x="633120" y="20142"/>
                  </a:lnTo>
                  <a:lnTo>
                    <a:pt x="633120" y="0"/>
                  </a:lnTo>
                  <a:lnTo>
                    <a:pt x="478434" y="0"/>
                  </a:lnTo>
                  <a:lnTo>
                    <a:pt x="478434" y="71183"/>
                  </a:lnTo>
                  <a:lnTo>
                    <a:pt x="478434" y="84924"/>
                  </a:lnTo>
                  <a:lnTo>
                    <a:pt x="472452" y="90512"/>
                  </a:lnTo>
                  <a:lnTo>
                    <a:pt x="457517" y="90512"/>
                  </a:lnTo>
                  <a:lnTo>
                    <a:pt x="455993" y="89090"/>
                  </a:lnTo>
                  <a:lnTo>
                    <a:pt x="451548" y="84924"/>
                  </a:lnTo>
                  <a:lnTo>
                    <a:pt x="451548" y="71183"/>
                  </a:lnTo>
                  <a:lnTo>
                    <a:pt x="455930" y="67068"/>
                  </a:lnTo>
                  <a:lnTo>
                    <a:pt x="457517" y="65582"/>
                  </a:lnTo>
                  <a:lnTo>
                    <a:pt x="472452" y="65582"/>
                  </a:lnTo>
                  <a:lnTo>
                    <a:pt x="478434" y="71183"/>
                  </a:lnTo>
                  <a:lnTo>
                    <a:pt x="478434" y="0"/>
                  </a:lnTo>
                  <a:lnTo>
                    <a:pt x="411975" y="0"/>
                  </a:lnTo>
                  <a:lnTo>
                    <a:pt x="411975" y="84137"/>
                  </a:lnTo>
                  <a:lnTo>
                    <a:pt x="406628" y="89090"/>
                  </a:lnTo>
                  <a:lnTo>
                    <a:pt x="240169" y="89090"/>
                  </a:lnTo>
                  <a:lnTo>
                    <a:pt x="234810" y="84137"/>
                  </a:lnTo>
                  <a:lnTo>
                    <a:pt x="240169" y="89077"/>
                  </a:lnTo>
                  <a:lnTo>
                    <a:pt x="406628" y="89077"/>
                  </a:lnTo>
                  <a:lnTo>
                    <a:pt x="411975" y="84137"/>
                  </a:lnTo>
                  <a:lnTo>
                    <a:pt x="411975" y="0"/>
                  </a:lnTo>
                  <a:lnTo>
                    <a:pt x="13665" y="0"/>
                  </a:lnTo>
                  <a:lnTo>
                    <a:pt x="13665" y="20116"/>
                  </a:lnTo>
                  <a:lnTo>
                    <a:pt x="6210" y="20815"/>
                  </a:lnTo>
                  <a:lnTo>
                    <a:pt x="0" y="21729"/>
                  </a:lnTo>
                  <a:lnTo>
                    <a:pt x="2667" y="22161"/>
                  </a:lnTo>
                  <a:lnTo>
                    <a:pt x="13665" y="22161"/>
                  </a:lnTo>
                  <a:lnTo>
                    <a:pt x="13665" y="32905"/>
                  </a:lnTo>
                  <a:lnTo>
                    <a:pt x="13665" y="75603"/>
                  </a:lnTo>
                  <a:lnTo>
                    <a:pt x="18503" y="97802"/>
                  </a:lnTo>
                  <a:lnTo>
                    <a:pt x="31711" y="115900"/>
                  </a:lnTo>
                  <a:lnTo>
                    <a:pt x="51295" y="128104"/>
                  </a:lnTo>
                  <a:lnTo>
                    <a:pt x="75272" y="132575"/>
                  </a:lnTo>
                  <a:lnTo>
                    <a:pt x="571512" y="132575"/>
                  </a:lnTo>
                  <a:lnTo>
                    <a:pt x="595490" y="128104"/>
                  </a:lnTo>
                  <a:lnTo>
                    <a:pt x="615073" y="115900"/>
                  </a:lnTo>
                  <a:lnTo>
                    <a:pt x="628281" y="97802"/>
                  </a:lnTo>
                  <a:lnTo>
                    <a:pt x="629869" y="90512"/>
                  </a:lnTo>
                  <a:lnTo>
                    <a:pt x="633120" y="75603"/>
                  </a:lnTo>
                  <a:lnTo>
                    <a:pt x="633120" y="65582"/>
                  </a:lnTo>
                  <a:lnTo>
                    <a:pt x="633120" y="32867"/>
                  </a:lnTo>
                  <a:lnTo>
                    <a:pt x="633120" y="32727"/>
                  </a:lnTo>
                  <a:lnTo>
                    <a:pt x="633120" y="22174"/>
                  </a:lnTo>
                  <a:lnTo>
                    <a:pt x="644144" y="22174"/>
                  </a:lnTo>
                  <a:lnTo>
                    <a:pt x="646811" y="217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625" y="1753971"/>
              <a:ext cx="22339" cy="1809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492" y="1525117"/>
              <a:ext cx="18097" cy="2233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2637" y="1753971"/>
              <a:ext cx="22352" cy="1809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3625" y="3875595"/>
              <a:ext cx="22339" cy="1812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2637" y="3875595"/>
              <a:ext cx="22326" cy="181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1288" y="4104729"/>
              <a:ext cx="18110" cy="22326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617389" y="4219164"/>
            <a:ext cx="2146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REGISTRO</a:t>
            </a:r>
            <a:r>
              <a:rPr sz="10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OPCIONAL</a:t>
            </a:r>
            <a:r>
              <a:rPr sz="10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0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Open Sans"/>
                <a:cs typeface="Open Sans"/>
              </a:rPr>
              <a:t>EVENTOS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3436769" y="320869"/>
            <a:ext cx="2270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873504" y="525250"/>
            <a:ext cx="5398770" cy="5435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LECTURAS</a:t>
            </a:r>
            <a:r>
              <a:rPr sz="16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CON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MONITORIZACIÓN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FLASH</a:t>
            </a:r>
            <a:endParaRPr sz="16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Aplicación,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activación,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uso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retirada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56" name="object 56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189810" y="427101"/>
              <a:ext cx="363220" cy="82550"/>
            </a:xfrm>
            <a:custGeom>
              <a:avLst/>
              <a:gdLst/>
              <a:ahLst/>
              <a:cxnLst/>
              <a:rect l="l" t="t" r="r" b="b"/>
              <a:pathLst>
                <a:path w="363220" h="82550">
                  <a:moveTo>
                    <a:pt x="0" y="40766"/>
                  </a:moveTo>
                  <a:lnTo>
                    <a:pt x="9327" y="36419"/>
                  </a:lnTo>
                  <a:lnTo>
                    <a:pt x="15605" y="26854"/>
                  </a:lnTo>
                  <a:lnTo>
                    <a:pt x="21934" y="17289"/>
                  </a:lnTo>
                  <a:lnTo>
                    <a:pt x="31419" y="12941"/>
                  </a:lnTo>
                  <a:lnTo>
                    <a:pt x="40904" y="23760"/>
                  </a:lnTo>
                  <a:lnTo>
                    <a:pt x="47234" y="47561"/>
                  </a:lnTo>
                  <a:lnTo>
                    <a:pt x="53511" y="71362"/>
                  </a:lnTo>
                  <a:lnTo>
                    <a:pt x="62839" y="82181"/>
                  </a:lnTo>
                  <a:lnTo>
                    <a:pt x="72165" y="69340"/>
                  </a:lnTo>
                  <a:lnTo>
                    <a:pt x="78438" y="41090"/>
                  </a:lnTo>
                  <a:lnTo>
                    <a:pt x="84763" y="12840"/>
                  </a:lnTo>
                  <a:lnTo>
                    <a:pt x="94246" y="0"/>
                  </a:lnTo>
                  <a:lnTo>
                    <a:pt x="103736" y="11275"/>
                  </a:lnTo>
                  <a:lnTo>
                    <a:pt x="110066" y="36080"/>
                  </a:lnTo>
                  <a:lnTo>
                    <a:pt x="116340" y="60886"/>
                  </a:lnTo>
                  <a:lnTo>
                    <a:pt x="125666" y="72161"/>
                  </a:lnTo>
                  <a:lnTo>
                    <a:pt x="134994" y="65351"/>
                  </a:lnTo>
                  <a:lnTo>
                    <a:pt x="141271" y="50368"/>
                  </a:lnTo>
                  <a:lnTo>
                    <a:pt x="147601" y="35385"/>
                  </a:lnTo>
                  <a:lnTo>
                    <a:pt x="157086" y="28574"/>
                  </a:lnTo>
                  <a:lnTo>
                    <a:pt x="166571" y="31468"/>
                  </a:lnTo>
                  <a:lnTo>
                    <a:pt x="172900" y="37833"/>
                  </a:lnTo>
                  <a:lnTo>
                    <a:pt x="179178" y="44198"/>
                  </a:lnTo>
                  <a:lnTo>
                    <a:pt x="188506" y="47091"/>
                  </a:lnTo>
                  <a:lnTo>
                    <a:pt x="197833" y="43936"/>
                  </a:lnTo>
                  <a:lnTo>
                    <a:pt x="204111" y="36995"/>
                  </a:lnTo>
                  <a:lnTo>
                    <a:pt x="210440" y="30053"/>
                  </a:lnTo>
                  <a:lnTo>
                    <a:pt x="219925" y="26898"/>
                  </a:lnTo>
                  <a:lnTo>
                    <a:pt x="229410" y="31494"/>
                  </a:lnTo>
                  <a:lnTo>
                    <a:pt x="235740" y="41605"/>
                  </a:lnTo>
                  <a:lnTo>
                    <a:pt x="242017" y="51715"/>
                  </a:lnTo>
                  <a:lnTo>
                    <a:pt x="251345" y="56311"/>
                  </a:lnTo>
                  <a:lnTo>
                    <a:pt x="256317" y="43153"/>
                  </a:lnTo>
                  <a:lnTo>
                    <a:pt x="260210" y="36439"/>
                  </a:lnTo>
                  <a:lnTo>
                    <a:pt x="265036" y="34073"/>
                  </a:lnTo>
                  <a:lnTo>
                    <a:pt x="272808" y="33959"/>
                  </a:lnTo>
                  <a:lnTo>
                    <a:pt x="280142" y="35569"/>
                  </a:lnTo>
                  <a:lnTo>
                    <a:pt x="285203" y="38701"/>
                  </a:lnTo>
                  <a:lnTo>
                    <a:pt x="292332" y="41755"/>
                  </a:lnTo>
                  <a:lnTo>
                    <a:pt x="305866" y="43129"/>
                  </a:lnTo>
                  <a:lnTo>
                    <a:pt x="321328" y="42809"/>
                  </a:lnTo>
                  <a:lnTo>
                    <a:pt x="333687" y="42106"/>
                  </a:lnTo>
                  <a:lnTo>
                    <a:pt x="346459" y="41403"/>
                  </a:lnTo>
                  <a:lnTo>
                    <a:pt x="363156" y="41084"/>
                  </a:lnTo>
                </a:path>
              </a:pathLst>
            </a:custGeom>
            <a:ln w="10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94322" y="303983"/>
              <a:ext cx="142875" cy="299085"/>
            </a:xfrm>
            <a:custGeom>
              <a:avLst/>
              <a:gdLst/>
              <a:ahLst/>
              <a:cxnLst/>
              <a:rect l="l" t="t" r="r" b="b"/>
              <a:pathLst>
                <a:path w="142875" h="299084">
                  <a:moveTo>
                    <a:pt x="124269" y="298538"/>
                  </a:moveTo>
                  <a:lnTo>
                    <a:pt x="18313" y="298538"/>
                  </a:lnTo>
                  <a:lnTo>
                    <a:pt x="11187" y="297100"/>
                  </a:lnTo>
                  <a:lnTo>
                    <a:pt x="5365" y="293177"/>
                  </a:lnTo>
                  <a:lnTo>
                    <a:pt x="1439" y="287357"/>
                  </a:lnTo>
                  <a:lnTo>
                    <a:pt x="0" y="280225"/>
                  </a:lnTo>
                  <a:lnTo>
                    <a:pt x="0" y="18313"/>
                  </a:lnTo>
                  <a:lnTo>
                    <a:pt x="1439" y="11187"/>
                  </a:lnTo>
                  <a:lnTo>
                    <a:pt x="5365" y="5365"/>
                  </a:lnTo>
                  <a:lnTo>
                    <a:pt x="11187" y="1439"/>
                  </a:lnTo>
                  <a:lnTo>
                    <a:pt x="18313" y="0"/>
                  </a:lnTo>
                  <a:lnTo>
                    <a:pt x="124269" y="0"/>
                  </a:lnTo>
                  <a:lnTo>
                    <a:pt x="131395" y="1439"/>
                  </a:lnTo>
                  <a:lnTo>
                    <a:pt x="137217" y="5365"/>
                  </a:lnTo>
                  <a:lnTo>
                    <a:pt x="141143" y="11187"/>
                  </a:lnTo>
                  <a:lnTo>
                    <a:pt x="142582" y="18313"/>
                  </a:lnTo>
                  <a:lnTo>
                    <a:pt x="142582" y="280225"/>
                  </a:lnTo>
                  <a:lnTo>
                    <a:pt x="141143" y="287357"/>
                  </a:lnTo>
                  <a:lnTo>
                    <a:pt x="137217" y="293177"/>
                  </a:lnTo>
                  <a:lnTo>
                    <a:pt x="131395" y="297100"/>
                  </a:lnTo>
                  <a:lnTo>
                    <a:pt x="124269" y="298538"/>
                  </a:lnTo>
                  <a:close/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1232" y="303555"/>
              <a:ext cx="69850" cy="13335"/>
            </a:xfrm>
            <a:custGeom>
              <a:avLst/>
              <a:gdLst/>
              <a:ahLst/>
              <a:cxnLst/>
              <a:rect l="l" t="t" r="r" b="b"/>
              <a:pathLst>
                <a:path w="69850" h="13335">
                  <a:moveTo>
                    <a:pt x="69481" y="0"/>
                  </a:moveTo>
                  <a:lnTo>
                    <a:pt x="69481" y="7658"/>
                  </a:lnTo>
                  <a:lnTo>
                    <a:pt x="69481" y="10464"/>
                  </a:lnTo>
                  <a:lnTo>
                    <a:pt x="67208" y="12738"/>
                  </a:lnTo>
                  <a:lnTo>
                    <a:pt x="64401" y="12738"/>
                  </a:lnTo>
                  <a:lnTo>
                    <a:pt x="5092" y="12738"/>
                  </a:lnTo>
                  <a:lnTo>
                    <a:pt x="2286" y="12738"/>
                  </a:lnTo>
                  <a:lnTo>
                    <a:pt x="0" y="10464"/>
                  </a:lnTo>
                  <a:lnTo>
                    <a:pt x="0" y="7658"/>
                  </a:lnTo>
                  <a:lnTo>
                    <a:pt x="0" y="0"/>
                  </a:lnTo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252" y="2956979"/>
            <a:ext cx="1376464" cy="1377492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82" name="Imagen 8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C20AC14-BFA7-9356-E879-01F18DA950F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6" y="1521218"/>
            <a:ext cx="4216400" cy="2933700"/>
          </a:xfrm>
          <a:prstGeom prst="rect">
            <a:avLst/>
          </a:prstGeom>
        </p:spPr>
      </p:pic>
      <p:grpSp>
        <p:nvGrpSpPr>
          <p:cNvPr id="83" name="object 112">
            <a:extLst>
              <a:ext uri="{FF2B5EF4-FFF2-40B4-BE49-F238E27FC236}">
                <a16:creationId xmlns:a16="http://schemas.microsoft.com/office/drawing/2014/main" id="{D21291E6-9A5F-E307-358E-CFFA7AD0A265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84" name="object 113">
              <a:extLst>
                <a:ext uri="{FF2B5EF4-FFF2-40B4-BE49-F238E27FC236}">
                  <a16:creationId xmlns:a16="http://schemas.microsoft.com/office/drawing/2014/main" id="{A607B918-065D-1402-C823-D7ABD4E8509E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14">
              <a:extLst>
                <a:ext uri="{FF2B5EF4-FFF2-40B4-BE49-F238E27FC236}">
                  <a16:creationId xmlns:a16="http://schemas.microsoft.com/office/drawing/2014/main" id="{C6922D3F-3E2F-45F8-0863-3729DDD527FE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15">
              <a:extLst>
                <a:ext uri="{FF2B5EF4-FFF2-40B4-BE49-F238E27FC236}">
                  <a16:creationId xmlns:a16="http://schemas.microsoft.com/office/drawing/2014/main" id="{D173D94D-F838-F2B4-2029-DADBF5051936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16">
              <a:extLst>
                <a:ext uri="{FF2B5EF4-FFF2-40B4-BE49-F238E27FC236}">
                  <a16:creationId xmlns:a16="http://schemas.microsoft.com/office/drawing/2014/main" id="{ACFB1597-49FC-B2AA-B00E-E7D8E4BCF538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117">
              <a:extLst>
                <a:ext uri="{FF2B5EF4-FFF2-40B4-BE49-F238E27FC236}">
                  <a16:creationId xmlns:a16="http://schemas.microsoft.com/office/drawing/2014/main" id="{DAEF2EF2-BF59-A50B-EE3A-8F8F1AD275AC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18">
              <a:extLst>
                <a:ext uri="{FF2B5EF4-FFF2-40B4-BE49-F238E27FC236}">
                  <a16:creationId xmlns:a16="http://schemas.microsoft.com/office/drawing/2014/main" id="{B9084B85-7F87-9BE4-0AC4-9D531DE7A2D1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9">
              <a:extLst>
                <a:ext uri="{FF2B5EF4-FFF2-40B4-BE49-F238E27FC236}">
                  <a16:creationId xmlns:a16="http://schemas.microsoft.com/office/drawing/2014/main" id="{E7DA3654-AA50-919A-854E-3ACB30891C3F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20">
              <a:extLst>
                <a:ext uri="{FF2B5EF4-FFF2-40B4-BE49-F238E27FC236}">
                  <a16:creationId xmlns:a16="http://schemas.microsoft.com/office/drawing/2014/main" id="{5DCFA2DF-3AD1-CCA0-2572-550341E54AED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21">
              <a:extLst>
                <a:ext uri="{FF2B5EF4-FFF2-40B4-BE49-F238E27FC236}">
                  <a16:creationId xmlns:a16="http://schemas.microsoft.com/office/drawing/2014/main" id="{7B9F6939-F1C5-44B9-F34E-212436DC435B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2">
              <a:extLst>
                <a:ext uri="{FF2B5EF4-FFF2-40B4-BE49-F238E27FC236}">
                  <a16:creationId xmlns:a16="http://schemas.microsoft.com/office/drawing/2014/main" id="{1A6D8D64-9B81-10AA-0554-C1A321D29C2E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3">
            <a:extLst>
              <a:ext uri="{FF2B5EF4-FFF2-40B4-BE49-F238E27FC236}">
                <a16:creationId xmlns:a16="http://schemas.microsoft.com/office/drawing/2014/main" id="{BC72243C-4946-9E02-3A55-F6609878E46E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8">
            <a:extLst>
              <a:ext uri="{FF2B5EF4-FFF2-40B4-BE49-F238E27FC236}">
                <a16:creationId xmlns:a16="http://schemas.microsoft.com/office/drawing/2014/main" id="{747B744F-4031-75DF-7FD9-D059AD14A8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96" name="Grupo 95">
            <a:extLst>
              <a:ext uri="{FF2B5EF4-FFF2-40B4-BE49-F238E27FC236}">
                <a16:creationId xmlns:a16="http://schemas.microsoft.com/office/drawing/2014/main" id="{8F6F2F7F-C739-DB17-D00D-B0F98223B953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A5674267-3063-7605-030D-431CE41845B1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object 12">
              <a:extLst>
                <a:ext uri="{FF2B5EF4-FFF2-40B4-BE49-F238E27FC236}">
                  <a16:creationId xmlns:a16="http://schemas.microsoft.com/office/drawing/2014/main" id="{FA79EC18-5866-CD48-A923-FD9700DB88F1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9" name="object 2">
            <a:extLst>
              <a:ext uri="{FF2B5EF4-FFF2-40B4-BE49-F238E27FC236}">
                <a16:creationId xmlns:a16="http://schemas.microsoft.com/office/drawing/2014/main" id="{AEC21AD7-B575-91A2-310B-7AE83646288F}"/>
              </a:ext>
            </a:extLst>
          </p:cNvPr>
          <p:cNvGrpSpPr/>
          <p:nvPr/>
        </p:nvGrpSpPr>
        <p:grpSpPr>
          <a:xfrm>
            <a:off x="4072573" y="1134090"/>
            <a:ext cx="998855" cy="59690"/>
            <a:chOff x="4072839" y="875411"/>
            <a:chExt cx="998855" cy="59690"/>
          </a:xfrm>
        </p:grpSpPr>
        <p:sp>
          <p:nvSpPr>
            <p:cNvPr id="100" name="object 3">
              <a:extLst>
                <a:ext uri="{FF2B5EF4-FFF2-40B4-BE49-F238E27FC236}">
                  <a16:creationId xmlns:a16="http://schemas.microsoft.com/office/drawing/2014/main" id="{9E6D69AF-0250-D65A-811E-A126B83C51E9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">
              <a:extLst>
                <a:ext uri="{FF2B5EF4-FFF2-40B4-BE49-F238E27FC236}">
                  <a16:creationId xmlns:a16="http://schemas.microsoft.com/office/drawing/2014/main" id="{F0A0491C-803A-0488-0293-725A6E4D47EA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">
              <a:extLst>
                <a:ext uri="{FF2B5EF4-FFF2-40B4-BE49-F238E27FC236}">
                  <a16:creationId xmlns:a16="http://schemas.microsoft.com/office/drawing/2014/main" id="{8B3203CB-7ED4-DDF7-DA3F-507C023C4242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410" y="3861896"/>
            <a:ext cx="2693035" cy="633095"/>
          </a:xfrm>
          <a:custGeom>
            <a:avLst/>
            <a:gdLst/>
            <a:ahLst/>
            <a:cxnLst/>
            <a:rect l="l" t="t" r="r" b="b"/>
            <a:pathLst>
              <a:path w="2693035" h="633095">
                <a:moveTo>
                  <a:pt x="2516238" y="0"/>
                </a:moveTo>
                <a:lnTo>
                  <a:pt x="176187" y="0"/>
                </a:lnTo>
                <a:lnTo>
                  <a:pt x="129490" y="6320"/>
                </a:lnTo>
                <a:lnTo>
                  <a:pt x="87441" y="24141"/>
                </a:lnTo>
                <a:lnTo>
                  <a:pt x="51755" y="51750"/>
                </a:lnTo>
                <a:lnTo>
                  <a:pt x="24144" y="87436"/>
                </a:lnTo>
                <a:lnTo>
                  <a:pt x="6321" y="129485"/>
                </a:lnTo>
                <a:lnTo>
                  <a:pt x="0" y="176187"/>
                </a:lnTo>
                <a:lnTo>
                  <a:pt x="0" y="456285"/>
                </a:lnTo>
                <a:lnTo>
                  <a:pt x="6321" y="502982"/>
                </a:lnTo>
                <a:lnTo>
                  <a:pt x="24144" y="545030"/>
                </a:lnTo>
                <a:lnTo>
                  <a:pt x="51755" y="580717"/>
                </a:lnTo>
                <a:lnTo>
                  <a:pt x="87441" y="608328"/>
                </a:lnTo>
                <a:lnTo>
                  <a:pt x="129490" y="626151"/>
                </a:lnTo>
                <a:lnTo>
                  <a:pt x="176187" y="632472"/>
                </a:lnTo>
                <a:lnTo>
                  <a:pt x="2516238" y="632472"/>
                </a:lnTo>
                <a:lnTo>
                  <a:pt x="2562935" y="626151"/>
                </a:lnTo>
                <a:lnTo>
                  <a:pt x="2604983" y="608328"/>
                </a:lnTo>
                <a:lnTo>
                  <a:pt x="2640669" y="580717"/>
                </a:lnTo>
                <a:lnTo>
                  <a:pt x="2668280" y="545030"/>
                </a:lnTo>
                <a:lnTo>
                  <a:pt x="2686103" y="502982"/>
                </a:lnTo>
                <a:lnTo>
                  <a:pt x="2692425" y="456285"/>
                </a:lnTo>
                <a:lnTo>
                  <a:pt x="2692425" y="176187"/>
                </a:lnTo>
                <a:lnTo>
                  <a:pt x="2686103" y="129485"/>
                </a:lnTo>
                <a:lnTo>
                  <a:pt x="2668280" y="87436"/>
                </a:lnTo>
                <a:lnTo>
                  <a:pt x="2640669" y="51750"/>
                </a:lnTo>
                <a:lnTo>
                  <a:pt x="2604983" y="24141"/>
                </a:lnTo>
                <a:lnTo>
                  <a:pt x="2562935" y="6320"/>
                </a:lnTo>
                <a:lnTo>
                  <a:pt x="2516238" y="0"/>
                </a:lnTo>
                <a:close/>
              </a:path>
            </a:pathLst>
          </a:custGeom>
          <a:solidFill>
            <a:srgbClr val="EAA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5266" y="2184006"/>
            <a:ext cx="2163445" cy="1177290"/>
          </a:xfrm>
          <a:custGeom>
            <a:avLst/>
            <a:gdLst/>
            <a:ahLst/>
            <a:cxnLst/>
            <a:rect l="l" t="t" r="r" b="b"/>
            <a:pathLst>
              <a:path w="2163445" h="1177289">
                <a:moveTo>
                  <a:pt x="2163000" y="0"/>
                </a:moveTo>
                <a:lnTo>
                  <a:pt x="0" y="0"/>
                </a:lnTo>
                <a:lnTo>
                  <a:pt x="0" y="1177036"/>
                </a:lnTo>
                <a:lnTo>
                  <a:pt x="2163000" y="1177036"/>
                </a:lnTo>
                <a:lnTo>
                  <a:pt x="2163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65426" y="1944372"/>
            <a:ext cx="10413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1050">
              <a:latin typeface="Open Sans"/>
              <a:cs typeface="Open San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59300" y="1731354"/>
            <a:ext cx="1127760" cy="1127760"/>
            <a:chOff x="4459300" y="1731354"/>
            <a:chExt cx="1127760" cy="1127760"/>
          </a:xfrm>
        </p:grpSpPr>
        <p:pic>
          <p:nvPicPr>
            <p:cNvPr id="31" name="object 3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300" y="1731354"/>
              <a:ext cx="1127759" cy="112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6025" y="2147401"/>
              <a:ext cx="218503" cy="21851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956764" y="2154731"/>
            <a:ext cx="10413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05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3556" y="1454200"/>
            <a:ext cx="1773555" cy="67839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b="1" spc="7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>
              <a:lnSpc>
                <a:spcPts val="1260"/>
              </a:lnSpc>
              <a:spcBef>
                <a:spcPts val="140"/>
              </a:spcBef>
            </a:pPr>
            <a:r>
              <a:rPr sz="11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LECTURA</a:t>
            </a:r>
            <a:endParaRPr sz="1100" dirty="0">
              <a:latin typeface="OpenSans-Extrabold"/>
              <a:cs typeface="OpenSans-Extrabold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HACER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ESCANEO:</a:t>
            </a:r>
            <a:endParaRPr sz="1100" dirty="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43744" y="3966380"/>
            <a:ext cx="1864995" cy="440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TRAS</a:t>
            </a:r>
            <a:r>
              <a:rPr sz="9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LECTURA</a:t>
            </a:r>
            <a:r>
              <a:rPr sz="9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Open Sans"/>
                <a:cs typeface="Open Sans"/>
              </a:rPr>
              <a:t>INTERPRETACIÓN </a:t>
            </a:r>
            <a:r>
              <a:rPr sz="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ANALIZAR</a:t>
            </a:r>
            <a:r>
              <a:rPr sz="9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9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SITUACIÓN</a:t>
            </a:r>
            <a:r>
              <a:rPr sz="900" spc="-10" dirty="0">
                <a:solidFill>
                  <a:srgbClr val="FFFFFF"/>
                </a:solidFill>
                <a:latin typeface="Open Sans"/>
                <a:cs typeface="Open Sans"/>
              </a:rPr>
              <a:t> ANTES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FFFFFF"/>
                </a:solidFill>
                <a:latin typeface="Open Sans"/>
                <a:cs typeface="Open Sans"/>
              </a:rPr>
              <a:t>TOMAR</a:t>
            </a:r>
            <a:r>
              <a:rPr sz="900" spc="-10" dirty="0">
                <a:solidFill>
                  <a:srgbClr val="FFFFFF"/>
                </a:solidFill>
                <a:latin typeface="Open Sans"/>
                <a:cs typeface="Open Sans"/>
              </a:rPr>
              <a:t> DECISIONES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38988" y="1886801"/>
            <a:ext cx="1069975" cy="1066800"/>
            <a:chOff x="438988" y="1886801"/>
            <a:chExt cx="1069975" cy="1066800"/>
          </a:xfrm>
        </p:grpSpPr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88" y="1886801"/>
              <a:ext cx="1069847" cy="10667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95" y="2318977"/>
              <a:ext cx="170319" cy="1703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20786" y="2326406"/>
            <a:ext cx="8636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15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75636" y="2249233"/>
            <a:ext cx="775335" cy="293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10" dirty="0">
                <a:solidFill>
                  <a:srgbClr val="3C3C3B"/>
                </a:solidFill>
                <a:latin typeface="Open Sans"/>
                <a:cs typeface="Open Sans"/>
              </a:rPr>
              <a:t>PRESENTE:</a:t>
            </a:r>
            <a:endParaRPr sz="8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850" spc="6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spc="-10" dirty="0">
                <a:solidFill>
                  <a:srgbClr val="3C3C3B"/>
                </a:solidFill>
                <a:latin typeface="Open Sans"/>
                <a:cs typeface="Open Sans"/>
              </a:rPr>
              <a:t>actual</a:t>
            </a:r>
            <a:endParaRPr sz="85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75636" y="2622812"/>
            <a:ext cx="902335" cy="293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10" dirty="0">
                <a:solidFill>
                  <a:srgbClr val="3C3C3B"/>
                </a:solidFill>
                <a:latin typeface="Open Sans"/>
                <a:cs typeface="Open Sans"/>
              </a:rPr>
              <a:t>PASADO:</a:t>
            </a:r>
            <a:endParaRPr sz="8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Histórico</a:t>
            </a:r>
            <a:r>
              <a:rPr sz="850" spc="4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8</a:t>
            </a:r>
            <a:r>
              <a:rPr sz="850" spc="4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spc="-10" dirty="0">
                <a:solidFill>
                  <a:srgbClr val="3C3C3B"/>
                </a:solidFill>
                <a:latin typeface="Open Sans"/>
                <a:cs typeface="Open Sans"/>
              </a:rPr>
              <a:t>horas</a:t>
            </a:r>
            <a:endParaRPr sz="850">
              <a:latin typeface="Open Sans"/>
              <a:cs typeface="Open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75636" y="2996392"/>
            <a:ext cx="1628775" cy="293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10" dirty="0">
                <a:solidFill>
                  <a:srgbClr val="3C3C3B"/>
                </a:solidFill>
                <a:latin typeface="Open Sans"/>
                <a:cs typeface="Open Sans"/>
              </a:rPr>
              <a:t>FUTURO:</a:t>
            </a:r>
            <a:endParaRPr sz="8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Flecha</a:t>
            </a:r>
            <a:r>
              <a:rPr sz="85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85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tendencia</a:t>
            </a:r>
            <a:r>
              <a:rPr sz="85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85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spc="-1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endParaRPr sz="850">
              <a:latin typeface="Open Sans"/>
              <a:cs typeface="Open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38988" y="2246465"/>
            <a:ext cx="1069975" cy="1066800"/>
            <a:chOff x="438988" y="2246465"/>
            <a:chExt cx="1069975" cy="1066800"/>
          </a:xfrm>
        </p:grpSpPr>
        <p:pic>
          <p:nvPicPr>
            <p:cNvPr id="44" name="object 4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88" y="2246465"/>
              <a:ext cx="1069847" cy="10667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95" y="2676455"/>
              <a:ext cx="170319" cy="17033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922995" y="2679982"/>
            <a:ext cx="8636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1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42036" y="2621369"/>
            <a:ext cx="1069975" cy="1066800"/>
            <a:chOff x="442036" y="2621369"/>
            <a:chExt cx="1069975" cy="1066800"/>
          </a:xfrm>
        </p:grpSpPr>
        <p:pic>
          <p:nvPicPr>
            <p:cNvPr id="48" name="object 48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36" y="2621369"/>
              <a:ext cx="1069847" cy="10667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495" y="3056198"/>
              <a:ext cx="170319" cy="170332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22107" y="3063874"/>
            <a:ext cx="8636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15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194215" y="2581561"/>
            <a:ext cx="1630045" cy="384175"/>
            <a:chOff x="1194215" y="2581561"/>
            <a:chExt cx="1630045" cy="384175"/>
          </a:xfrm>
        </p:grpSpPr>
        <p:sp>
          <p:nvSpPr>
            <p:cNvPr id="52" name="object 52"/>
            <p:cNvSpPr/>
            <p:nvPr/>
          </p:nvSpPr>
          <p:spPr>
            <a:xfrm>
              <a:off x="1194215" y="2586475"/>
              <a:ext cx="1630045" cy="0"/>
            </a:xfrm>
            <a:custGeom>
              <a:avLst/>
              <a:gdLst/>
              <a:ahLst/>
              <a:cxnLst/>
              <a:rect l="l" t="t" r="r" b="b"/>
              <a:pathLst>
                <a:path w="1630045">
                  <a:moveTo>
                    <a:pt x="0" y="0"/>
                  </a:moveTo>
                  <a:lnTo>
                    <a:pt x="1629537" y="0"/>
                  </a:lnTo>
                </a:path>
              </a:pathLst>
            </a:custGeom>
            <a:ln w="9829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94215" y="2960597"/>
              <a:ext cx="1630045" cy="0"/>
            </a:xfrm>
            <a:custGeom>
              <a:avLst/>
              <a:gdLst/>
              <a:ahLst/>
              <a:cxnLst/>
              <a:rect l="l" t="t" r="r" b="b"/>
              <a:pathLst>
                <a:path w="1630045">
                  <a:moveTo>
                    <a:pt x="0" y="0"/>
                  </a:moveTo>
                  <a:lnTo>
                    <a:pt x="1629537" y="0"/>
                  </a:lnTo>
                </a:path>
              </a:pathLst>
            </a:custGeom>
            <a:ln w="9829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436769" y="320869"/>
            <a:ext cx="2270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USO</a:t>
            </a:r>
            <a:r>
              <a:rPr spc="-5" dirty="0"/>
              <a:t> </a:t>
            </a:r>
            <a:r>
              <a:rPr dirty="0"/>
              <a:t>DEL</a:t>
            </a:r>
            <a:r>
              <a:rPr spc="-10" dirty="0"/>
              <a:t> SENSOR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412709" y="525250"/>
            <a:ext cx="4319905" cy="54356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INTERPRETACION</a:t>
            </a:r>
            <a:r>
              <a:rPr sz="16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LECTURAS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600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600" spc="-10" dirty="0">
                <a:solidFill>
                  <a:srgbClr val="485564"/>
                </a:solidFill>
                <a:latin typeface="Open Sans"/>
                <a:cs typeface="Open Sans"/>
              </a:rPr>
              <a:t>GLUCOSA</a:t>
            </a:r>
            <a:endParaRPr sz="16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Aplicación,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activación,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uso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y</a:t>
            </a:r>
            <a:r>
              <a:rPr sz="900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retirada</a:t>
            </a:r>
            <a:r>
              <a:rPr sz="900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del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90565" y="1971624"/>
            <a:ext cx="2823210" cy="2658745"/>
          </a:xfrm>
          <a:custGeom>
            <a:avLst/>
            <a:gdLst/>
            <a:ahLst/>
            <a:cxnLst/>
            <a:rect l="l" t="t" r="r" b="b"/>
            <a:pathLst>
              <a:path w="2823209" h="2658745">
                <a:moveTo>
                  <a:pt x="2823083" y="2162314"/>
                </a:moveTo>
                <a:lnTo>
                  <a:pt x="0" y="2162314"/>
                </a:lnTo>
                <a:lnTo>
                  <a:pt x="0" y="2658224"/>
                </a:lnTo>
                <a:lnTo>
                  <a:pt x="2823083" y="2658224"/>
                </a:lnTo>
                <a:lnTo>
                  <a:pt x="2823083" y="2162314"/>
                </a:lnTo>
                <a:close/>
              </a:path>
              <a:path w="2823209" h="2658745">
                <a:moveTo>
                  <a:pt x="2823083" y="1621726"/>
                </a:moveTo>
                <a:lnTo>
                  <a:pt x="0" y="1621726"/>
                </a:lnTo>
                <a:lnTo>
                  <a:pt x="0" y="2117636"/>
                </a:lnTo>
                <a:lnTo>
                  <a:pt x="2823083" y="2117636"/>
                </a:lnTo>
                <a:lnTo>
                  <a:pt x="2823083" y="1621726"/>
                </a:lnTo>
                <a:close/>
              </a:path>
              <a:path w="2823209" h="2658745">
                <a:moveTo>
                  <a:pt x="2823083" y="1081151"/>
                </a:moveTo>
                <a:lnTo>
                  <a:pt x="0" y="1081151"/>
                </a:lnTo>
                <a:lnTo>
                  <a:pt x="0" y="1577060"/>
                </a:lnTo>
                <a:lnTo>
                  <a:pt x="2823083" y="1577060"/>
                </a:lnTo>
                <a:lnTo>
                  <a:pt x="2823083" y="1081151"/>
                </a:lnTo>
                <a:close/>
              </a:path>
              <a:path w="2823209" h="2658745">
                <a:moveTo>
                  <a:pt x="2823083" y="540575"/>
                </a:moveTo>
                <a:lnTo>
                  <a:pt x="0" y="540575"/>
                </a:lnTo>
                <a:lnTo>
                  <a:pt x="0" y="1036485"/>
                </a:lnTo>
                <a:lnTo>
                  <a:pt x="2823083" y="1036485"/>
                </a:lnTo>
                <a:lnTo>
                  <a:pt x="2823083" y="540575"/>
                </a:lnTo>
                <a:close/>
              </a:path>
              <a:path w="2823209" h="2658745">
                <a:moveTo>
                  <a:pt x="2823083" y="0"/>
                </a:moveTo>
                <a:lnTo>
                  <a:pt x="0" y="0"/>
                </a:lnTo>
                <a:lnTo>
                  <a:pt x="0" y="495909"/>
                </a:lnTo>
                <a:lnTo>
                  <a:pt x="2823083" y="495909"/>
                </a:lnTo>
                <a:lnTo>
                  <a:pt x="282308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08983" y="1546084"/>
            <a:ext cx="1731010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1200"/>
              </a:lnSpc>
            </a:pPr>
            <a:r>
              <a:rPr sz="11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INTERPRETACIÓN</a:t>
            </a:r>
            <a:endParaRPr lang="es-ES" sz="1100" b="1" spc="-10" dirty="0">
              <a:latin typeface="OpenSans-Extrabold"/>
              <a:cs typeface="OpenSans-Extrabold"/>
            </a:endParaRPr>
          </a:p>
          <a:p>
            <a:pPr marL="38100">
              <a:lnSpc>
                <a:spcPts val="12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FLECHAS</a:t>
            </a:r>
            <a:endParaRPr sz="1100" dirty="0">
              <a:latin typeface="Open Sans"/>
              <a:cs typeface="Open San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535244" y="1649057"/>
            <a:ext cx="1164590" cy="1164590"/>
            <a:chOff x="5535244" y="1649057"/>
            <a:chExt cx="1164590" cy="1164590"/>
          </a:xfrm>
        </p:grpSpPr>
        <p:pic>
          <p:nvPicPr>
            <p:cNvPr id="63" name="object 63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244" y="1649057"/>
              <a:ext cx="1164335" cy="116433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959519" y="2062072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93528" y="7278"/>
                  </a:lnTo>
                  <a:lnTo>
                    <a:pt x="55988" y="27546"/>
                  </a:lnTo>
                  <a:lnTo>
                    <a:pt x="26385" y="58452"/>
                  </a:lnTo>
                  <a:lnTo>
                    <a:pt x="6971" y="97644"/>
                  </a:lnTo>
                  <a:lnTo>
                    <a:pt x="0" y="142773"/>
                  </a:lnTo>
                  <a:lnTo>
                    <a:pt x="6971" y="187895"/>
                  </a:lnTo>
                  <a:lnTo>
                    <a:pt x="26385" y="227084"/>
                  </a:lnTo>
                  <a:lnTo>
                    <a:pt x="55988" y="257988"/>
                  </a:lnTo>
                  <a:lnTo>
                    <a:pt x="93528" y="278255"/>
                  </a:lnTo>
                  <a:lnTo>
                    <a:pt x="136753" y="285534"/>
                  </a:lnTo>
                  <a:lnTo>
                    <a:pt x="179979" y="278255"/>
                  </a:lnTo>
                  <a:lnTo>
                    <a:pt x="217522" y="257988"/>
                  </a:lnTo>
                  <a:lnTo>
                    <a:pt x="247129" y="227084"/>
                  </a:lnTo>
                  <a:lnTo>
                    <a:pt x="266546" y="187895"/>
                  </a:lnTo>
                  <a:lnTo>
                    <a:pt x="273519" y="142773"/>
                  </a:lnTo>
                  <a:lnTo>
                    <a:pt x="266546" y="97644"/>
                  </a:lnTo>
                  <a:lnTo>
                    <a:pt x="247129" y="58452"/>
                  </a:lnTo>
                  <a:lnTo>
                    <a:pt x="217522" y="27546"/>
                  </a:lnTo>
                  <a:lnTo>
                    <a:pt x="179979" y="7278"/>
                  </a:lnTo>
                  <a:lnTo>
                    <a:pt x="13675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59519" y="2062072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179979" y="7278"/>
                  </a:lnTo>
                  <a:lnTo>
                    <a:pt x="217522" y="27546"/>
                  </a:lnTo>
                  <a:lnTo>
                    <a:pt x="247129" y="58452"/>
                  </a:lnTo>
                  <a:lnTo>
                    <a:pt x="266546" y="97644"/>
                  </a:lnTo>
                  <a:lnTo>
                    <a:pt x="273519" y="142773"/>
                  </a:lnTo>
                  <a:lnTo>
                    <a:pt x="266546" y="187895"/>
                  </a:lnTo>
                  <a:lnTo>
                    <a:pt x="247129" y="227084"/>
                  </a:lnTo>
                  <a:lnTo>
                    <a:pt x="217522" y="257988"/>
                  </a:lnTo>
                  <a:lnTo>
                    <a:pt x="179979" y="278255"/>
                  </a:lnTo>
                  <a:lnTo>
                    <a:pt x="136753" y="285534"/>
                  </a:lnTo>
                  <a:lnTo>
                    <a:pt x="93528" y="278255"/>
                  </a:lnTo>
                  <a:lnTo>
                    <a:pt x="55988" y="257988"/>
                  </a:lnTo>
                  <a:lnTo>
                    <a:pt x="26385" y="227084"/>
                  </a:lnTo>
                  <a:lnTo>
                    <a:pt x="6971" y="187895"/>
                  </a:lnTo>
                  <a:lnTo>
                    <a:pt x="0" y="142773"/>
                  </a:lnTo>
                  <a:lnTo>
                    <a:pt x="6971" y="97644"/>
                  </a:lnTo>
                  <a:lnTo>
                    <a:pt x="26385" y="58452"/>
                  </a:lnTo>
                  <a:lnTo>
                    <a:pt x="55988" y="27546"/>
                  </a:lnTo>
                  <a:lnTo>
                    <a:pt x="93528" y="7278"/>
                  </a:lnTo>
                  <a:lnTo>
                    <a:pt x="136753" y="0"/>
                  </a:lnTo>
                  <a:close/>
                </a:path>
              </a:pathLst>
            </a:custGeom>
            <a:ln w="18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618" y="2130680"/>
              <a:ext cx="124815" cy="14687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5790565" y="2015875"/>
            <a:ext cx="2823210" cy="443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solidFill>
                  <a:srgbClr val="485564"/>
                </a:solidFill>
                <a:latin typeface="OpenSans-Semibold"/>
                <a:cs typeface="OpenSans-Semibold"/>
              </a:rPr>
              <a:t>GLUCOSA</a:t>
            </a:r>
            <a:r>
              <a:rPr sz="700" b="1" spc="1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700" b="1" dirty="0">
                <a:solidFill>
                  <a:srgbClr val="485564"/>
                </a:solidFill>
                <a:latin typeface="OpenSans-Extrabold"/>
                <a:cs typeface="OpenSans-Extrabold"/>
              </a:rPr>
              <a:t>AUMENTANDO</a:t>
            </a:r>
            <a:r>
              <a:rPr sz="700" b="1" spc="10" dirty="0">
                <a:solidFill>
                  <a:srgbClr val="485564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485564"/>
                </a:solidFill>
                <a:latin typeface="OpenSans-Extrabold"/>
                <a:cs typeface="OpenSans-Extrabold"/>
              </a:rPr>
              <a:t>RÁPIDAMENTE</a:t>
            </a:r>
            <a:endParaRPr sz="700">
              <a:latin typeface="OpenSans-Extrabold"/>
              <a:cs typeface="OpenSans-Extrabold"/>
            </a:endParaRPr>
          </a:p>
          <a:p>
            <a:pPr marL="612775">
              <a:lnSpc>
                <a:spcPct val="100000"/>
              </a:lnSpc>
              <a:spcBef>
                <a:spcPts val="70"/>
              </a:spcBef>
            </a:pP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(más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2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mg/dL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por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minuto)</a:t>
            </a:r>
            <a:endParaRPr sz="600">
              <a:latin typeface="OpenSans-Semibold"/>
              <a:cs typeface="OpenSans-Semibold"/>
            </a:endParaRPr>
          </a:p>
          <a:p>
            <a:pPr marL="622935">
              <a:lnSpc>
                <a:spcPct val="100000"/>
              </a:lnSpc>
              <a:spcBef>
                <a:spcPts val="675"/>
              </a:spcBef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60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-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90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mg/dL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min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535244" y="2191601"/>
            <a:ext cx="2894965" cy="1161415"/>
            <a:chOff x="5535244" y="2191601"/>
            <a:chExt cx="2894965" cy="1161415"/>
          </a:xfrm>
        </p:grpSpPr>
        <p:sp>
          <p:nvSpPr>
            <p:cNvPr id="69" name="object 69"/>
            <p:cNvSpPr/>
            <p:nvPr/>
          </p:nvSpPr>
          <p:spPr>
            <a:xfrm>
              <a:off x="6433666" y="2286197"/>
              <a:ext cx="1993264" cy="0"/>
            </a:xfrm>
            <a:custGeom>
              <a:avLst/>
              <a:gdLst/>
              <a:ahLst/>
              <a:cxnLst/>
              <a:rect l="l" t="t" r="r" b="b"/>
              <a:pathLst>
                <a:path w="1993265">
                  <a:moveTo>
                    <a:pt x="0" y="0"/>
                  </a:moveTo>
                  <a:lnTo>
                    <a:pt x="1993112" y="0"/>
                  </a:lnTo>
                </a:path>
              </a:pathLst>
            </a:custGeom>
            <a:ln w="63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33666" y="2821742"/>
              <a:ext cx="1993264" cy="0"/>
            </a:xfrm>
            <a:custGeom>
              <a:avLst/>
              <a:gdLst/>
              <a:ahLst/>
              <a:cxnLst/>
              <a:rect l="l" t="t" r="r" b="b"/>
              <a:pathLst>
                <a:path w="1993265">
                  <a:moveTo>
                    <a:pt x="0" y="0"/>
                  </a:moveTo>
                  <a:lnTo>
                    <a:pt x="1993112" y="0"/>
                  </a:lnTo>
                </a:path>
              </a:pathLst>
            </a:custGeom>
            <a:ln w="63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244" y="2191601"/>
              <a:ext cx="1164335" cy="116128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959519" y="2603613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93528" y="7278"/>
                  </a:lnTo>
                  <a:lnTo>
                    <a:pt x="55988" y="27546"/>
                  </a:lnTo>
                  <a:lnTo>
                    <a:pt x="26385" y="58452"/>
                  </a:lnTo>
                  <a:lnTo>
                    <a:pt x="6971" y="97644"/>
                  </a:lnTo>
                  <a:lnTo>
                    <a:pt x="0" y="142773"/>
                  </a:lnTo>
                  <a:lnTo>
                    <a:pt x="6971" y="187895"/>
                  </a:lnTo>
                  <a:lnTo>
                    <a:pt x="26385" y="227084"/>
                  </a:lnTo>
                  <a:lnTo>
                    <a:pt x="55988" y="257988"/>
                  </a:lnTo>
                  <a:lnTo>
                    <a:pt x="93528" y="278255"/>
                  </a:lnTo>
                  <a:lnTo>
                    <a:pt x="136753" y="285534"/>
                  </a:lnTo>
                  <a:lnTo>
                    <a:pt x="179979" y="278255"/>
                  </a:lnTo>
                  <a:lnTo>
                    <a:pt x="217522" y="257988"/>
                  </a:lnTo>
                  <a:lnTo>
                    <a:pt x="247129" y="227084"/>
                  </a:lnTo>
                  <a:lnTo>
                    <a:pt x="266546" y="187895"/>
                  </a:lnTo>
                  <a:lnTo>
                    <a:pt x="273519" y="142773"/>
                  </a:lnTo>
                  <a:lnTo>
                    <a:pt x="266546" y="97644"/>
                  </a:lnTo>
                  <a:lnTo>
                    <a:pt x="247129" y="58452"/>
                  </a:lnTo>
                  <a:lnTo>
                    <a:pt x="217522" y="27546"/>
                  </a:lnTo>
                  <a:lnTo>
                    <a:pt x="179979" y="7278"/>
                  </a:lnTo>
                  <a:lnTo>
                    <a:pt x="13675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59519" y="2603613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179979" y="7278"/>
                  </a:lnTo>
                  <a:lnTo>
                    <a:pt x="217522" y="27546"/>
                  </a:lnTo>
                  <a:lnTo>
                    <a:pt x="247129" y="58452"/>
                  </a:lnTo>
                  <a:lnTo>
                    <a:pt x="266546" y="97644"/>
                  </a:lnTo>
                  <a:lnTo>
                    <a:pt x="273519" y="142773"/>
                  </a:lnTo>
                  <a:lnTo>
                    <a:pt x="266546" y="187895"/>
                  </a:lnTo>
                  <a:lnTo>
                    <a:pt x="247129" y="227084"/>
                  </a:lnTo>
                  <a:lnTo>
                    <a:pt x="217522" y="257988"/>
                  </a:lnTo>
                  <a:lnTo>
                    <a:pt x="179979" y="278255"/>
                  </a:lnTo>
                  <a:lnTo>
                    <a:pt x="136753" y="285534"/>
                  </a:lnTo>
                  <a:lnTo>
                    <a:pt x="93528" y="278255"/>
                  </a:lnTo>
                  <a:lnTo>
                    <a:pt x="55988" y="257988"/>
                  </a:lnTo>
                  <a:lnTo>
                    <a:pt x="26385" y="227084"/>
                  </a:lnTo>
                  <a:lnTo>
                    <a:pt x="6971" y="187895"/>
                  </a:lnTo>
                  <a:lnTo>
                    <a:pt x="0" y="142773"/>
                  </a:lnTo>
                  <a:lnTo>
                    <a:pt x="6971" y="97644"/>
                  </a:lnTo>
                  <a:lnTo>
                    <a:pt x="26385" y="58452"/>
                  </a:lnTo>
                  <a:lnTo>
                    <a:pt x="55988" y="27546"/>
                  </a:lnTo>
                  <a:lnTo>
                    <a:pt x="93528" y="7278"/>
                  </a:lnTo>
                  <a:lnTo>
                    <a:pt x="136753" y="0"/>
                  </a:lnTo>
                  <a:close/>
                </a:path>
              </a:pathLst>
            </a:custGeom>
            <a:ln w="18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546" y="2691381"/>
              <a:ext cx="124485" cy="124485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5790565" y="2557414"/>
            <a:ext cx="2823210" cy="443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solidFill>
                  <a:srgbClr val="485564"/>
                </a:solidFill>
                <a:latin typeface="OpenSans-Semibold"/>
                <a:cs typeface="OpenSans-Semibold"/>
              </a:rPr>
              <a:t>GLUCOSA</a:t>
            </a:r>
            <a:r>
              <a:rPr sz="700" b="1" spc="2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700" b="1" spc="-10" dirty="0">
                <a:solidFill>
                  <a:srgbClr val="485564"/>
                </a:solidFill>
                <a:latin typeface="OpenSans-Extrabold"/>
                <a:cs typeface="OpenSans-Extrabold"/>
              </a:rPr>
              <a:t>AUMENTANDO</a:t>
            </a:r>
            <a:endParaRPr sz="700">
              <a:latin typeface="OpenSans-Extrabold"/>
              <a:cs typeface="OpenSans-Extrabold"/>
            </a:endParaRPr>
          </a:p>
          <a:p>
            <a:pPr marL="612775">
              <a:lnSpc>
                <a:spcPct val="100000"/>
              </a:lnSpc>
              <a:spcBef>
                <a:spcPts val="70"/>
              </a:spcBef>
            </a:pP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(entre</a:t>
            </a:r>
            <a:r>
              <a:rPr sz="600" b="1" spc="3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1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y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2</a:t>
            </a:r>
            <a:r>
              <a:rPr sz="600" b="1" spc="4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mg/dL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por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minuto)</a:t>
            </a:r>
            <a:endParaRPr sz="600">
              <a:latin typeface="OpenSans-Semibold"/>
              <a:cs typeface="OpenSans-Semibold"/>
            </a:endParaRPr>
          </a:p>
          <a:p>
            <a:pPr marL="622935">
              <a:lnSpc>
                <a:spcPct val="100000"/>
              </a:lnSpc>
              <a:spcBef>
                <a:spcPts val="675"/>
              </a:spcBef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-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60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mg/dL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min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535244" y="2487867"/>
            <a:ext cx="3082925" cy="2486660"/>
            <a:chOff x="5535244" y="2487867"/>
            <a:chExt cx="3082925" cy="2486660"/>
          </a:xfrm>
        </p:grpSpPr>
        <p:sp>
          <p:nvSpPr>
            <p:cNvPr id="77" name="object 77"/>
            <p:cNvSpPr/>
            <p:nvPr/>
          </p:nvSpPr>
          <p:spPr>
            <a:xfrm>
              <a:off x="5799146" y="4106531"/>
              <a:ext cx="2815590" cy="0"/>
            </a:xfrm>
            <a:custGeom>
              <a:avLst/>
              <a:gdLst/>
              <a:ahLst/>
              <a:cxnLst/>
              <a:rect l="l" t="t" r="r" b="b"/>
              <a:pathLst>
                <a:path w="2815590">
                  <a:moveTo>
                    <a:pt x="0" y="0"/>
                  </a:moveTo>
                  <a:lnTo>
                    <a:pt x="2815513" y="0"/>
                  </a:lnTo>
                </a:path>
              </a:pathLst>
            </a:custGeom>
            <a:ln w="6146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99146" y="3571583"/>
              <a:ext cx="2815590" cy="0"/>
            </a:xfrm>
            <a:custGeom>
              <a:avLst/>
              <a:gdLst/>
              <a:ahLst/>
              <a:cxnLst/>
              <a:rect l="l" t="t" r="r" b="b"/>
              <a:pathLst>
                <a:path w="2815590">
                  <a:moveTo>
                    <a:pt x="0" y="0"/>
                  </a:moveTo>
                  <a:lnTo>
                    <a:pt x="2815513" y="0"/>
                  </a:lnTo>
                </a:path>
              </a:pathLst>
            </a:custGeom>
            <a:ln w="6146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99146" y="3037253"/>
              <a:ext cx="2815590" cy="0"/>
            </a:xfrm>
            <a:custGeom>
              <a:avLst/>
              <a:gdLst/>
              <a:ahLst/>
              <a:cxnLst/>
              <a:rect l="l" t="t" r="r" b="b"/>
              <a:pathLst>
                <a:path w="2815590">
                  <a:moveTo>
                    <a:pt x="0" y="0"/>
                  </a:moveTo>
                  <a:lnTo>
                    <a:pt x="2815513" y="0"/>
                  </a:lnTo>
                </a:path>
              </a:pathLst>
            </a:custGeom>
            <a:ln w="6146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99146" y="2491042"/>
              <a:ext cx="2815590" cy="0"/>
            </a:xfrm>
            <a:custGeom>
              <a:avLst/>
              <a:gdLst/>
              <a:ahLst/>
              <a:cxnLst/>
              <a:rect l="l" t="t" r="r" b="b"/>
              <a:pathLst>
                <a:path w="2815590">
                  <a:moveTo>
                    <a:pt x="0" y="0"/>
                  </a:moveTo>
                  <a:lnTo>
                    <a:pt x="2815513" y="0"/>
                  </a:lnTo>
                </a:path>
              </a:pathLst>
            </a:custGeom>
            <a:ln w="6146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33666" y="4441761"/>
              <a:ext cx="1993264" cy="0"/>
            </a:xfrm>
            <a:custGeom>
              <a:avLst/>
              <a:gdLst/>
              <a:ahLst/>
              <a:cxnLst/>
              <a:rect l="l" t="t" r="r" b="b"/>
              <a:pathLst>
                <a:path w="1993265">
                  <a:moveTo>
                    <a:pt x="0" y="0"/>
                  </a:moveTo>
                  <a:lnTo>
                    <a:pt x="1993112" y="0"/>
                  </a:lnTo>
                </a:path>
              </a:pathLst>
            </a:custGeom>
            <a:ln w="63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244" y="3810089"/>
              <a:ext cx="1164335" cy="116433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59519" y="4222601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93528" y="7278"/>
                  </a:lnTo>
                  <a:lnTo>
                    <a:pt x="55988" y="27546"/>
                  </a:lnTo>
                  <a:lnTo>
                    <a:pt x="26385" y="58452"/>
                  </a:lnTo>
                  <a:lnTo>
                    <a:pt x="6971" y="97644"/>
                  </a:lnTo>
                  <a:lnTo>
                    <a:pt x="0" y="142773"/>
                  </a:lnTo>
                  <a:lnTo>
                    <a:pt x="6971" y="187895"/>
                  </a:lnTo>
                  <a:lnTo>
                    <a:pt x="26385" y="227084"/>
                  </a:lnTo>
                  <a:lnTo>
                    <a:pt x="55988" y="257988"/>
                  </a:lnTo>
                  <a:lnTo>
                    <a:pt x="93528" y="278255"/>
                  </a:lnTo>
                  <a:lnTo>
                    <a:pt x="136753" y="285534"/>
                  </a:lnTo>
                  <a:lnTo>
                    <a:pt x="179979" y="278255"/>
                  </a:lnTo>
                  <a:lnTo>
                    <a:pt x="217522" y="257988"/>
                  </a:lnTo>
                  <a:lnTo>
                    <a:pt x="247129" y="227084"/>
                  </a:lnTo>
                  <a:lnTo>
                    <a:pt x="266546" y="187895"/>
                  </a:lnTo>
                  <a:lnTo>
                    <a:pt x="273519" y="142773"/>
                  </a:lnTo>
                  <a:lnTo>
                    <a:pt x="266546" y="97644"/>
                  </a:lnTo>
                  <a:lnTo>
                    <a:pt x="247129" y="58452"/>
                  </a:lnTo>
                  <a:lnTo>
                    <a:pt x="217522" y="27546"/>
                  </a:lnTo>
                  <a:lnTo>
                    <a:pt x="179979" y="7278"/>
                  </a:lnTo>
                  <a:lnTo>
                    <a:pt x="13675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959519" y="4222601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179979" y="7278"/>
                  </a:lnTo>
                  <a:lnTo>
                    <a:pt x="217522" y="27546"/>
                  </a:lnTo>
                  <a:lnTo>
                    <a:pt x="247129" y="58452"/>
                  </a:lnTo>
                  <a:lnTo>
                    <a:pt x="266546" y="97644"/>
                  </a:lnTo>
                  <a:lnTo>
                    <a:pt x="273519" y="142773"/>
                  </a:lnTo>
                  <a:lnTo>
                    <a:pt x="266546" y="187895"/>
                  </a:lnTo>
                  <a:lnTo>
                    <a:pt x="247129" y="227084"/>
                  </a:lnTo>
                  <a:lnTo>
                    <a:pt x="217522" y="257988"/>
                  </a:lnTo>
                  <a:lnTo>
                    <a:pt x="179979" y="278255"/>
                  </a:lnTo>
                  <a:lnTo>
                    <a:pt x="136753" y="285534"/>
                  </a:lnTo>
                  <a:lnTo>
                    <a:pt x="93528" y="278255"/>
                  </a:lnTo>
                  <a:lnTo>
                    <a:pt x="55988" y="257988"/>
                  </a:lnTo>
                  <a:lnTo>
                    <a:pt x="26385" y="227084"/>
                  </a:lnTo>
                  <a:lnTo>
                    <a:pt x="6971" y="187895"/>
                  </a:lnTo>
                  <a:lnTo>
                    <a:pt x="0" y="142773"/>
                  </a:lnTo>
                  <a:lnTo>
                    <a:pt x="6971" y="97644"/>
                  </a:lnTo>
                  <a:lnTo>
                    <a:pt x="26385" y="58452"/>
                  </a:lnTo>
                  <a:lnTo>
                    <a:pt x="55988" y="27546"/>
                  </a:lnTo>
                  <a:lnTo>
                    <a:pt x="93528" y="7278"/>
                  </a:lnTo>
                  <a:lnTo>
                    <a:pt x="136753" y="0"/>
                  </a:lnTo>
                  <a:close/>
                </a:path>
              </a:pathLst>
            </a:custGeom>
            <a:ln w="18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617" y="4292657"/>
              <a:ext cx="124815" cy="146875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5790565" y="4176403"/>
            <a:ext cx="2823210" cy="430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solidFill>
                  <a:srgbClr val="485564"/>
                </a:solidFill>
                <a:latin typeface="OpenSans-Semibold"/>
                <a:cs typeface="OpenSans-Semibold"/>
              </a:rPr>
              <a:t>GLUCOSA</a:t>
            </a:r>
            <a:r>
              <a:rPr sz="700" b="1" spc="2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700" b="1" dirty="0">
                <a:solidFill>
                  <a:srgbClr val="485564"/>
                </a:solidFill>
                <a:latin typeface="OpenSans-Extrabold"/>
                <a:cs typeface="OpenSans-Extrabold"/>
              </a:rPr>
              <a:t>DISMINUYENDO</a:t>
            </a:r>
            <a:r>
              <a:rPr sz="700" b="1" spc="20" dirty="0">
                <a:solidFill>
                  <a:srgbClr val="485564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485564"/>
                </a:solidFill>
                <a:latin typeface="OpenSans-Extrabold"/>
                <a:cs typeface="OpenSans-Extrabold"/>
              </a:rPr>
              <a:t>RÁPIDAMENTE</a:t>
            </a:r>
            <a:endParaRPr sz="700">
              <a:latin typeface="OpenSans-Extrabold"/>
              <a:cs typeface="OpenSans-Extrabold"/>
            </a:endParaRPr>
          </a:p>
          <a:p>
            <a:pPr marL="612775">
              <a:lnSpc>
                <a:spcPct val="100000"/>
              </a:lnSpc>
              <a:spcBef>
                <a:spcPts val="70"/>
              </a:spcBef>
            </a:pP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(más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2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mg/dL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por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minuto)</a:t>
            </a:r>
            <a:endParaRPr sz="600">
              <a:latin typeface="OpenSans-Semibold"/>
              <a:cs typeface="OpenSans-Semibold"/>
            </a:endParaRPr>
          </a:p>
          <a:p>
            <a:pPr marL="622935">
              <a:lnSpc>
                <a:spcPct val="100000"/>
              </a:lnSpc>
              <a:spcBef>
                <a:spcPts val="575"/>
              </a:spcBef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60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-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90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mg/dL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min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535244" y="2721954"/>
            <a:ext cx="1164590" cy="1161415"/>
            <a:chOff x="5535244" y="2721954"/>
            <a:chExt cx="1164590" cy="1161415"/>
          </a:xfrm>
        </p:grpSpPr>
        <p:pic>
          <p:nvPicPr>
            <p:cNvPr id="88" name="object 8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244" y="2721954"/>
              <a:ext cx="1164335" cy="11612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959519" y="3133890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93528" y="7278"/>
                  </a:lnTo>
                  <a:lnTo>
                    <a:pt x="55988" y="27546"/>
                  </a:lnTo>
                  <a:lnTo>
                    <a:pt x="26385" y="58452"/>
                  </a:lnTo>
                  <a:lnTo>
                    <a:pt x="6971" y="97644"/>
                  </a:lnTo>
                  <a:lnTo>
                    <a:pt x="0" y="142773"/>
                  </a:lnTo>
                  <a:lnTo>
                    <a:pt x="6971" y="187895"/>
                  </a:lnTo>
                  <a:lnTo>
                    <a:pt x="26385" y="227084"/>
                  </a:lnTo>
                  <a:lnTo>
                    <a:pt x="55988" y="257988"/>
                  </a:lnTo>
                  <a:lnTo>
                    <a:pt x="93528" y="278255"/>
                  </a:lnTo>
                  <a:lnTo>
                    <a:pt x="136753" y="285534"/>
                  </a:lnTo>
                  <a:lnTo>
                    <a:pt x="179979" y="278255"/>
                  </a:lnTo>
                  <a:lnTo>
                    <a:pt x="217522" y="257988"/>
                  </a:lnTo>
                  <a:lnTo>
                    <a:pt x="247129" y="227084"/>
                  </a:lnTo>
                  <a:lnTo>
                    <a:pt x="266546" y="187895"/>
                  </a:lnTo>
                  <a:lnTo>
                    <a:pt x="273519" y="142773"/>
                  </a:lnTo>
                  <a:lnTo>
                    <a:pt x="266546" y="97644"/>
                  </a:lnTo>
                  <a:lnTo>
                    <a:pt x="247129" y="58452"/>
                  </a:lnTo>
                  <a:lnTo>
                    <a:pt x="217522" y="27546"/>
                  </a:lnTo>
                  <a:lnTo>
                    <a:pt x="179979" y="7278"/>
                  </a:lnTo>
                  <a:lnTo>
                    <a:pt x="13675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959519" y="3133890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179979" y="7278"/>
                  </a:lnTo>
                  <a:lnTo>
                    <a:pt x="217522" y="27546"/>
                  </a:lnTo>
                  <a:lnTo>
                    <a:pt x="247129" y="58452"/>
                  </a:lnTo>
                  <a:lnTo>
                    <a:pt x="266546" y="97644"/>
                  </a:lnTo>
                  <a:lnTo>
                    <a:pt x="273519" y="142773"/>
                  </a:lnTo>
                  <a:lnTo>
                    <a:pt x="266546" y="187895"/>
                  </a:lnTo>
                  <a:lnTo>
                    <a:pt x="247129" y="227084"/>
                  </a:lnTo>
                  <a:lnTo>
                    <a:pt x="217522" y="257988"/>
                  </a:lnTo>
                  <a:lnTo>
                    <a:pt x="179979" y="278255"/>
                  </a:lnTo>
                  <a:lnTo>
                    <a:pt x="136753" y="285534"/>
                  </a:lnTo>
                  <a:lnTo>
                    <a:pt x="93528" y="278255"/>
                  </a:lnTo>
                  <a:lnTo>
                    <a:pt x="55988" y="257988"/>
                  </a:lnTo>
                  <a:lnTo>
                    <a:pt x="26385" y="227084"/>
                  </a:lnTo>
                  <a:lnTo>
                    <a:pt x="6971" y="187895"/>
                  </a:lnTo>
                  <a:lnTo>
                    <a:pt x="0" y="142773"/>
                  </a:lnTo>
                  <a:lnTo>
                    <a:pt x="6971" y="97644"/>
                  </a:lnTo>
                  <a:lnTo>
                    <a:pt x="26385" y="58452"/>
                  </a:lnTo>
                  <a:lnTo>
                    <a:pt x="55988" y="27546"/>
                  </a:lnTo>
                  <a:lnTo>
                    <a:pt x="93528" y="7278"/>
                  </a:lnTo>
                  <a:lnTo>
                    <a:pt x="136753" y="0"/>
                  </a:lnTo>
                  <a:close/>
                </a:path>
              </a:pathLst>
            </a:custGeom>
            <a:ln w="18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3312" y="3214252"/>
              <a:ext cx="146875" cy="124815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790565" y="3087692"/>
            <a:ext cx="2823210" cy="430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solidFill>
                  <a:srgbClr val="485564"/>
                </a:solidFill>
                <a:latin typeface="OpenSans-Semibold"/>
                <a:cs typeface="OpenSans-Semibold"/>
              </a:rPr>
              <a:t>GLUCOSA</a:t>
            </a:r>
            <a:r>
              <a:rPr sz="700" b="1" spc="1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700" b="1" dirty="0">
                <a:solidFill>
                  <a:srgbClr val="485564"/>
                </a:solidFill>
                <a:latin typeface="OpenSans-Extrabold"/>
                <a:cs typeface="OpenSans-Extrabold"/>
              </a:rPr>
              <a:t>CAMBIANDO</a:t>
            </a:r>
            <a:r>
              <a:rPr sz="700" b="1" spc="15" dirty="0">
                <a:solidFill>
                  <a:srgbClr val="485564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485564"/>
                </a:solidFill>
                <a:latin typeface="OpenSans-Extrabold"/>
                <a:cs typeface="OpenSans-Extrabold"/>
              </a:rPr>
              <a:t>LENTAMENTE</a:t>
            </a:r>
            <a:endParaRPr sz="700">
              <a:latin typeface="OpenSans-Extrabold"/>
              <a:cs typeface="OpenSans-Extrabold"/>
            </a:endParaRPr>
          </a:p>
          <a:p>
            <a:pPr marL="612775">
              <a:lnSpc>
                <a:spcPct val="100000"/>
              </a:lnSpc>
              <a:spcBef>
                <a:spcPts val="70"/>
              </a:spcBef>
            </a:pP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(menos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600" b="1" spc="5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1</a:t>
            </a:r>
            <a:r>
              <a:rPr sz="600" b="1" spc="5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mg/dL</a:t>
            </a:r>
            <a:r>
              <a:rPr sz="600" b="1" spc="5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por</a:t>
            </a:r>
            <a:r>
              <a:rPr sz="600" b="1" spc="5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minuto)</a:t>
            </a:r>
            <a:endParaRPr sz="600">
              <a:latin typeface="OpenSans-Semibold"/>
              <a:cs typeface="OpenSans-Semibold"/>
            </a:endParaRPr>
          </a:p>
          <a:p>
            <a:pPr marL="622935">
              <a:lnSpc>
                <a:spcPct val="100000"/>
              </a:lnSpc>
              <a:spcBef>
                <a:spcPts val="575"/>
              </a:spcBef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&lt;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1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mg/dL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/</a:t>
            </a:r>
            <a:r>
              <a:rPr sz="8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min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535244" y="3285833"/>
            <a:ext cx="2894965" cy="1161415"/>
            <a:chOff x="5535244" y="3285833"/>
            <a:chExt cx="2894965" cy="1161415"/>
          </a:xfrm>
        </p:grpSpPr>
        <p:sp>
          <p:nvSpPr>
            <p:cNvPr id="94" name="object 94"/>
            <p:cNvSpPr/>
            <p:nvPr/>
          </p:nvSpPr>
          <p:spPr>
            <a:xfrm>
              <a:off x="6433666" y="3356925"/>
              <a:ext cx="1993264" cy="0"/>
            </a:xfrm>
            <a:custGeom>
              <a:avLst/>
              <a:gdLst/>
              <a:ahLst/>
              <a:cxnLst/>
              <a:rect l="l" t="t" r="r" b="b"/>
              <a:pathLst>
                <a:path w="1993265">
                  <a:moveTo>
                    <a:pt x="0" y="0"/>
                  </a:moveTo>
                  <a:lnTo>
                    <a:pt x="1993112" y="0"/>
                  </a:lnTo>
                </a:path>
              </a:pathLst>
            </a:custGeom>
            <a:ln w="63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5244" y="3285833"/>
              <a:ext cx="1164335" cy="116128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959519" y="3697955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93528" y="7278"/>
                  </a:lnTo>
                  <a:lnTo>
                    <a:pt x="55988" y="27546"/>
                  </a:lnTo>
                  <a:lnTo>
                    <a:pt x="26385" y="58452"/>
                  </a:lnTo>
                  <a:lnTo>
                    <a:pt x="6971" y="97644"/>
                  </a:lnTo>
                  <a:lnTo>
                    <a:pt x="0" y="142773"/>
                  </a:lnTo>
                  <a:lnTo>
                    <a:pt x="6971" y="187895"/>
                  </a:lnTo>
                  <a:lnTo>
                    <a:pt x="26385" y="227084"/>
                  </a:lnTo>
                  <a:lnTo>
                    <a:pt x="55988" y="257988"/>
                  </a:lnTo>
                  <a:lnTo>
                    <a:pt x="93528" y="278255"/>
                  </a:lnTo>
                  <a:lnTo>
                    <a:pt x="136753" y="285534"/>
                  </a:lnTo>
                  <a:lnTo>
                    <a:pt x="179979" y="278255"/>
                  </a:lnTo>
                  <a:lnTo>
                    <a:pt x="217522" y="257988"/>
                  </a:lnTo>
                  <a:lnTo>
                    <a:pt x="247129" y="227084"/>
                  </a:lnTo>
                  <a:lnTo>
                    <a:pt x="266546" y="187895"/>
                  </a:lnTo>
                  <a:lnTo>
                    <a:pt x="273519" y="142773"/>
                  </a:lnTo>
                  <a:lnTo>
                    <a:pt x="266546" y="97644"/>
                  </a:lnTo>
                  <a:lnTo>
                    <a:pt x="247129" y="58452"/>
                  </a:lnTo>
                  <a:lnTo>
                    <a:pt x="217522" y="27546"/>
                  </a:lnTo>
                  <a:lnTo>
                    <a:pt x="179979" y="7278"/>
                  </a:lnTo>
                  <a:lnTo>
                    <a:pt x="13675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59519" y="3697955"/>
              <a:ext cx="273685" cy="285750"/>
            </a:xfrm>
            <a:custGeom>
              <a:avLst/>
              <a:gdLst/>
              <a:ahLst/>
              <a:cxnLst/>
              <a:rect l="l" t="t" r="r" b="b"/>
              <a:pathLst>
                <a:path w="273685" h="285750">
                  <a:moveTo>
                    <a:pt x="136753" y="0"/>
                  </a:moveTo>
                  <a:lnTo>
                    <a:pt x="179979" y="7278"/>
                  </a:lnTo>
                  <a:lnTo>
                    <a:pt x="217522" y="27546"/>
                  </a:lnTo>
                  <a:lnTo>
                    <a:pt x="247129" y="58452"/>
                  </a:lnTo>
                  <a:lnTo>
                    <a:pt x="266546" y="97644"/>
                  </a:lnTo>
                  <a:lnTo>
                    <a:pt x="273519" y="142773"/>
                  </a:lnTo>
                  <a:lnTo>
                    <a:pt x="266546" y="187895"/>
                  </a:lnTo>
                  <a:lnTo>
                    <a:pt x="247129" y="227084"/>
                  </a:lnTo>
                  <a:lnTo>
                    <a:pt x="217522" y="257988"/>
                  </a:lnTo>
                  <a:lnTo>
                    <a:pt x="179979" y="278255"/>
                  </a:lnTo>
                  <a:lnTo>
                    <a:pt x="136753" y="285534"/>
                  </a:lnTo>
                  <a:lnTo>
                    <a:pt x="93528" y="278255"/>
                  </a:lnTo>
                  <a:lnTo>
                    <a:pt x="55988" y="257988"/>
                  </a:lnTo>
                  <a:lnTo>
                    <a:pt x="26385" y="227084"/>
                  </a:lnTo>
                  <a:lnTo>
                    <a:pt x="6971" y="187895"/>
                  </a:lnTo>
                  <a:lnTo>
                    <a:pt x="0" y="142773"/>
                  </a:lnTo>
                  <a:lnTo>
                    <a:pt x="6971" y="97644"/>
                  </a:lnTo>
                  <a:lnTo>
                    <a:pt x="26385" y="58452"/>
                  </a:lnTo>
                  <a:lnTo>
                    <a:pt x="55988" y="27546"/>
                  </a:lnTo>
                  <a:lnTo>
                    <a:pt x="93528" y="7278"/>
                  </a:lnTo>
                  <a:lnTo>
                    <a:pt x="136753" y="0"/>
                  </a:lnTo>
                  <a:close/>
                </a:path>
              </a:pathLst>
            </a:custGeom>
            <a:ln w="182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541" y="3771243"/>
              <a:ext cx="124485" cy="124485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5790565" y="3651756"/>
            <a:ext cx="2823210" cy="430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solidFill>
                  <a:srgbClr val="485564"/>
                </a:solidFill>
                <a:latin typeface="OpenSans-Semibold"/>
                <a:cs typeface="OpenSans-Semibold"/>
              </a:rPr>
              <a:t>GLUCOSA</a:t>
            </a:r>
            <a:r>
              <a:rPr sz="700" b="1" spc="2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700" b="1" spc="-10" dirty="0">
                <a:solidFill>
                  <a:srgbClr val="485564"/>
                </a:solidFill>
                <a:latin typeface="OpenSans-Extrabold"/>
                <a:cs typeface="OpenSans-Extrabold"/>
              </a:rPr>
              <a:t>DISMINUYENDO</a:t>
            </a:r>
            <a:endParaRPr sz="700">
              <a:latin typeface="OpenSans-Extrabold"/>
              <a:cs typeface="OpenSans-Extrabold"/>
            </a:endParaRPr>
          </a:p>
          <a:p>
            <a:pPr marL="612775">
              <a:lnSpc>
                <a:spcPct val="100000"/>
              </a:lnSpc>
              <a:spcBef>
                <a:spcPts val="70"/>
              </a:spcBef>
            </a:pP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(entre</a:t>
            </a:r>
            <a:r>
              <a:rPr sz="600" b="1" spc="3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1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y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2</a:t>
            </a:r>
            <a:r>
              <a:rPr sz="600" b="1" spc="4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mg/dL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dirty="0">
                <a:solidFill>
                  <a:srgbClr val="485564"/>
                </a:solidFill>
                <a:latin typeface="OpenSans-Semibold"/>
                <a:cs typeface="OpenSans-Semibold"/>
              </a:rPr>
              <a:t>por</a:t>
            </a:r>
            <a:r>
              <a:rPr sz="600" b="1" spc="4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6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minuto)</a:t>
            </a:r>
            <a:endParaRPr sz="600">
              <a:latin typeface="OpenSans-Semibold"/>
              <a:cs typeface="OpenSans-Semibold"/>
            </a:endParaRPr>
          </a:p>
          <a:p>
            <a:pPr marL="622935">
              <a:lnSpc>
                <a:spcPct val="100000"/>
              </a:lnSpc>
              <a:spcBef>
                <a:spcPts val="575"/>
              </a:spcBef>
            </a:pP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-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60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mg/dL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en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485564"/>
                </a:solidFill>
                <a:latin typeface="Open Sans"/>
                <a:cs typeface="Open Sans"/>
              </a:rPr>
              <a:t>30</a:t>
            </a:r>
            <a:r>
              <a:rPr sz="8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800" b="1" spc="-25" dirty="0">
                <a:solidFill>
                  <a:srgbClr val="485564"/>
                </a:solidFill>
                <a:latin typeface="Open Sans"/>
                <a:cs typeface="Open Sans"/>
              </a:rPr>
              <a:t>min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474796" y="2459825"/>
            <a:ext cx="4952134" cy="1462012"/>
            <a:chOff x="3474796" y="2459825"/>
            <a:chExt cx="4952134" cy="1462012"/>
          </a:xfrm>
        </p:grpSpPr>
        <p:sp>
          <p:nvSpPr>
            <p:cNvPr id="101" name="object 101"/>
            <p:cNvSpPr/>
            <p:nvPr/>
          </p:nvSpPr>
          <p:spPr>
            <a:xfrm>
              <a:off x="6433666" y="3921837"/>
              <a:ext cx="1993264" cy="0"/>
            </a:xfrm>
            <a:custGeom>
              <a:avLst/>
              <a:gdLst/>
              <a:ahLst/>
              <a:cxnLst/>
              <a:rect l="l" t="t" r="r" b="b"/>
              <a:pathLst>
                <a:path w="1993265">
                  <a:moveTo>
                    <a:pt x="0" y="0"/>
                  </a:moveTo>
                  <a:lnTo>
                    <a:pt x="1993112" y="0"/>
                  </a:lnTo>
                </a:path>
              </a:pathLst>
            </a:custGeom>
            <a:ln w="63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796" y="2459825"/>
              <a:ext cx="1127759" cy="112775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746" y="2875731"/>
              <a:ext cx="218503" cy="218516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106" name="object 106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89810" y="427101"/>
              <a:ext cx="363220" cy="82550"/>
            </a:xfrm>
            <a:custGeom>
              <a:avLst/>
              <a:gdLst/>
              <a:ahLst/>
              <a:cxnLst/>
              <a:rect l="l" t="t" r="r" b="b"/>
              <a:pathLst>
                <a:path w="363220" h="82550">
                  <a:moveTo>
                    <a:pt x="0" y="40766"/>
                  </a:moveTo>
                  <a:lnTo>
                    <a:pt x="9327" y="36419"/>
                  </a:lnTo>
                  <a:lnTo>
                    <a:pt x="15605" y="26854"/>
                  </a:lnTo>
                  <a:lnTo>
                    <a:pt x="21934" y="17289"/>
                  </a:lnTo>
                  <a:lnTo>
                    <a:pt x="31419" y="12941"/>
                  </a:lnTo>
                  <a:lnTo>
                    <a:pt x="40904" y="23760"/>
                  </a:lnTo>
                  <a:lnTo>
                    <a:pt x="47234" y="47561"/>
                  </a:lnTo>
                  <a:lnTo>
                    <a:pt x="53511" y="71362"/>
                  </a:lnTo>
                  <a:lnTo>
                    <a:pt x="62839" y="82181"/>
                  </a:lnTo>
                  <a:lnTo>
                    <a:pt x="72165" y="69340"/>
                  </a:lnTo>
                  <a:lnTo>
                    <a:pt x="78438" y="41090"/>
                  </a:lnTo>
                  <a:lnTo>
                    <a:pt x="84763" y="12840"/>
                  </a:lnTo>
                  <a:lnTo>
                    <a:pt x="94246" y="0"/>
                  </a:lnTo>
                  <a:lnTo>
                    <a:pt x="103736" y="11275"/>
                  </a:lnTo>
                  <a:lnTo>
                    <a:pt x="110066" y="36080"/>
                  </a:lnTo>
                  <a:lnTo>
                    <a:pt x="116340" y="60886"/>
                  </a:lnTo>
                  <a:lnTo>
                    <a:pt x="125666" y="72161"/>
                  </a:lnTo>
                  <a:lnTo>
                    <a:pt x="134994" y="65351"/>
                  </a:lnTo>
                  <a:lnTo>
                    <a:pt x="141271" y="50368"/>
                  </a:lnTo>
                  <a:lnTo>
                    <a:pt x="147601" y="35385"/>
                  </a:lnTo>
                  <a:lnTo>
                    <a:pt x="157086" y="28574"/>
                  </a:lnTo>
                  <a:lnTo>
                    <a:pt x="166571" y="31468"/>
                  </a:lnTo>
                  <a:lnTo>
                    <a:pt x="172900" y="37833"/>
                  </a:lnTo>
                  <a:lnTo>
                    <a:pt x="179178" y="44198"/>
                  </a:lnTo>
                  <a:lnTo>
                    <a:pt x="188506" y="47091"/>
                  </a:lnTo>
                  <a:lnTo>
                    <a:pt x="197833" y="43936"/>
                  </a:lnTo>
                  <a:lnTo>
                    <a:pt x="204111" y="36995"/>
                  </a:lnTo>
                  <a:lnTo>
                    <a:pt x="210440" y="30053"/>
                  </a:lnTo>
                  <a:lnTo>
                    <a:pt x="219925" y="26898"/>
                  </a:lnTo>
                  <a:lnTo>
                    <a:pt x="229410" y="31494"/>
                  </a:lnTo>
                  <a:lnTo>
                    <a:pt x="235740" y="41605"/>
                  </a:lnTo>
                  <a:lnTo>
                    <a:pt x="242017" y="51715"/>
                  </a:lnTo>
                  <a:lnTo>
                    <a:pt x="251345" y="56311"/>
                  </a:lnTo>
                  <a:lnTo>
                    <a:pt x="256317" y="43153"/>
                  </a:lnTo>
                  <a:lnTo>
                    <a:pt x="260210" y="36439"/>
                  </a:lnTo>
                  <a:lnTo>
                    <a:pt x="265036" y="34073"/>
                  </a:lnTo>
                  <a:lnTo>
                    <a:pt x="272808" y="33959"/>
                  </a:lnTo>
                  <a:lnTo>
                    <a:pt x="280142" y="35569"/>
                  </a:lnTo>
                  <a:lnTo>
                    <a:pt x="285203" y="38701"/>
                  </a:lnTo>
                  <a:lnTo>
                    <a:pt x="292332" y="41755"/>
                  </a:lnTo>
                  <a:lnTo>
                    <a:pt x="305866" y="43129"/>
                  </a:lnTo>
                  <a:lnTo>
                    <a:pt x="321328" y="42809"/>
                  </a:lnTo>
                  <a:lnTo>
                    <a:pt x="333687" y="42106"/>
                  </a:lnTo>
                  <a:lnTo>
                    <a:pt x="346459" y="41403"/>
                  </a:lnTo>
                  <a:lnTo>
                    <a:pt x="363156" y="41084"/>
                  </a:lnTo>
                </a:path>
              </a:pathLst>
            </a:custGeom>
            <a:ln w="10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94322" y="303983"/>
              <a:ext cx="142875" cy="299085"/>
            </a:xfrm>
            <a:custGeom>
              <a:avLst/>
              <a:gdLst/>
              <a:ahLst/>
              <a:cxnLst/>
              <a:rect l="l" t="t" r="r" b="b"/>
              <a:pathLst>
                <a:path w="142875" h="299084">
                  <a:moveTo>
                    <a:pt x="124269" y="298538"/>
                  </a:moveTo>
                  <a:lnTo>
                    <a:pt x="18313" y="298538"/>
                  </a:lnTo>
                  <a:lnTo>
                    <a:pt x="11187" y="297100"/>
                  </a:lnTo>
                  <a:lnTo>
                    <a:pt x="5365" y="293177"/>
                  </a:lnTo>
                  <a:lnTo>
                    <a:pt x="1439" y="287357"/>
                  </a:lnTo>
                  <a:lnTo>
                    <a:pt x="0" y="280225"/>
                  </a:lnTo>
                  <a:lnTo>
                    <a:pt x="0" y="18313"/>
                  </a:lnTo>
                  <a:lnTo>
                    <a:pt x="1439" y="11187"/>
                  </a:lnTo>
                  <a:lnTo>
                    <a:pt x="5365" y="5365"/>
                  </a:lnTo>
                  <a:lnTo>
                    <a:pt x="11187" y="1439"/>
                  </a:lnTo>
                  <a:lnTo>
                    <a:pt x="18313" y="0"/>
                  </a:lnTo>
                  <a:lnTo>
                    <a:pt x="124269" y="0"/>
                  </a:lnTo>
                  <a:lnTo>
                    <a:pt x="131395" y="1439"/>
                  </a:lnTo>
                  <a:lnTo>
                    <a:pt x="137217" y="5365"/>
                  </a:lnTo>
                  <a:lnTo>
                    <a:pt x="141143" y="11187"/>
                  </a:lnTo>
                  <a:lnTo>
                    <a:pt x="142582" y="18313"/>
                  </a:lnTo>
                  <a:lnTo>
                    <a:pt x="142582" y="280225"/>
                  </a:lnTo>
                  <a:lnTo>
                    <a:pt x="141143" y="287357"/>
                  </a:lnTo>
                  <a:lnTo>
                    <a:pt x="137217" y="293177"/>
                  </a:lnTo>
                  <a:lnTo>
                    <a:pt x="131395" y="297100"/>
                  </a:lnTo>
                  <a:lnTo>
                    <a:pt x="124269" y="298538"/>
                  </a:lnTo>
                  <a:close/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331232" y="303555"/>
              <a:ext cx="69850" cy="13335"/>
            </a:xfrm>
            <a:custGeom>
              <a:avLst/>
              <a:gdLst/>
              <a:ahLst/>
              <a:cxnLst/>
              <a:rect l="l" t="t" r="r" b="b"/>
              <a:pathLst>
                <a:path w="69850" h="13335">
                  <a:moveTo>
                    <a:pt x="69481" y="0"/>
                  </a:moveTo>
                  <a:lnTo>
                    <a:pt x="69481" y="7658"/>
                  </a:lnTo>
                  <a:lnTo>
                    <a:pt x="69481" y="10464"/>
                  </a:lnTo>
                  <a:lnTo>
                    <a:pt x="67208" y="12738"/>
                  </a:lnTo>
                  <a:lnTo>
                    <a:pt x="64401" y="12738"/>
                  </a:lnTo>
                  <a:lnTo>
                    <a:pt x="5092" y="12738"/>
                  </a:lnTo>
                  <a:lnTo>
                    <a:pt x="2286" y="12738"/>
                  </a:lnTo>
                  <a:lnTo>
                    <a:pt x="0" y="10464"/>
                  </a:lnTo>
                  <a:lnTo>
                    <a:pt x="0" y="7658"/>
                  </a:lnTo>
                  <a:lnTo>
                    <a:pt x="0" y="0"/>
                  </a:lnTo>
                </a:path>
              </a:pathLst>
            </a:custGeom>
            <a:ln w="55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969685" y="2883058"/>
            <a:ext cx="10413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5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050">
              <a:latin typeface="Open Sans"/>
              <a:cs typeface="Open Sans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07" y="3439325"/>
            <a:ext cx="1506800" cy="1474088"/>
          </a:xfrm>
          <a:prstGeom prst="rect">
            <a:avLst/>
          </a:prstGeom>
        </p:spPr>
      </p:pic>
      <p:grpSp>
        <p:nvGrpSpPr>
          <p:cNvPr id="112" name="object 112"/>
          <p:cNvGrpSpPr/>
          <p:nvPr/>
        </p:nvGrpSpPr>
        <p:grpSpPr>
          <a:xfrm>
            <a:off x="471657" y="3942443"/>
            <a:ext cx="450850" cy="452755"/>
            <a:chOff x="471657" y="3942443"/>
            <a:chExt cx="450850" cy="452755"/>
          </a:xfrm>
        </p:grpSpPr>
        <p:sp>
          <p:nvSpPr>
            <p:cNvPr id="113" name="object 113"/>
            <p:cNvSpPr/>
            <p:nvPr/>
          </p:nvSpPr>
          <p:spPr>
            <a:xfrm>
              <a:off x="471657" y="3965449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214833" y="0"/>
                  </a:moveTo>
                  <a:lnTo>
                    <a:pt x="165571" y="5673"/>
                  </a:lnTo>
                  <a:lnTo>
                    <a:pt x="120351" y="21834"/>
                  </a:lnTo>
                  <a:lnTo>
                    <a:pt x="80463" y="47193"/>
                  </a:lnTo>
                  <a:lnTo>
                    <a:pt x="47194" y="80460"/>
                  </a:lnTo>
                  <a:lnTo>
                    <a:pt x="21834" y="120347"/>
                  </a:lnTo>
                  <a:lnTo>
                    <a:pt x="5673" y="165563"/>
                  </a:lnTo>
                  <a:lnTo>
                    <a:pt x="0" y="214820"/>
                  </a:lnTo>
                  <a:lnTo>
                    <a:pt x="5673" y="264077"/>
                  </a:lnTo>
                  <a:lnTo>
                    <a:pt x="21834" y="309293"/>
                  </a:lnTo>
                  <a:lnTo>
                    <a:pt x="47194" y="349180"/>
                  </a:lnTo>
                  <a:lnTo>
                    <a:pt x="80463" y="382447"/>
                  </a:lnTo>
                  <a:lnTo>
                    <a:pt x="120351" y="407806"/>
                  </a:lnTo>
                  <a:lnTo>
                    <a:pt x="165571" y="423967"/>
                  </a:lnTo>
                  <a:lnTo>
                    <a:pt x="214833" y="429640"/>
                  </a:lnTo>
                  <a:lnTo>
                    <a:pt x="264089" y="423967"/>
                  </a:lnTo>
                  <a:lnTo>
                    <a:pt x="309306" y="407806"/>
                  </a:lnTo>
                  <a:lnTo>
                    <a:pt x="349193" y="382447"/>
                  </a:lnTo>
                  <a:lnTo>
                    <a:pt x="382460" y="349180"/>
                  </a:lnTo>
                  <a:lnTo>
                    <a:pt x="407819" y="309293"/>
                  </a:lnTo>
                  <a:lnTo>
                    <a:pt x="423980" y="264077"/>
                  </a:lnTo>
                  <a:lnTo>
                    <a:pt x="429653" y="214820"/>
                  </a:lnTo>
                  <a:lnTo>
                    <a:pt x="423980" y="165563"/>
                  </a:lnTo>
                  <a:lnTo>
                    <a:pt x="407819" y="120347"/>
                  </a:lnTo>
                  <a:lnTo>
                    <a:pt x="382460" y="80460"/>
                  </a:lnTo>
                  <a:lnTo>
                    <a:pt x="349193" y="47193"/>
                  </a:lnTo>
                  <a:lnTo>
                    <a:pt x="309306" y="21834"/>
                  </a:lnTo>
                  <a:lnTo>
                    <a:pt x="264089" y="5673"/>
                  </a:lnTo>
                  <a:lnTo>
                    <a:pt x="214833" y="0"/>
                  </a:lnTo>
                  <a:close/>
                </a:path>
              </a:pathLst>
            </a:custGeom>
            <a:solidFill>
              <a:srgbClr val="D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76643" y="3942443"/>
              <a:ext cx="445770" cy="445770"/>
            </a:xfrm>
            <a:custGeom>
              <a:avLst/>
              <a:gdLst/>
              <a:ahLst/>
              <a:cxnLst/>
              <a:rect l="l" t="t" r="r" b="b"/>
              <a:pathLst>
                <a:path w="445769" h="445770">
                  <a:moveTo>
                    <a:pt x="222643" y="0"/>
                  </a:moveTo>
                  <a:lnTo>
                    <a:pt x="178339" y="4392"/>
                  </a:lnTo>
                  <a:lnTo>
                    <a:pt x="135978" y="17500"/>
                  </a:lnTo>
                  <a:lnTo>
                    <a:pt x="98324" y="37893"/>
                  </a:lnTo>
                  <a:lnTo>
                    <a:pt x="65214" y="65201"/>
                  </a:lnTo>
                  <a:lnTo>
                    <a:pt x="37895" y="98313"/>
                  </a:lnTo>
                  <a:lnTo>
                    <a:pt x="17500" y="135978"/>
                  </a:lnTo>
                  <a:lnTo>
                    <a:pt x="4397" y="178328"/>
                  </a:lnTo>
                  <a:lnTo>
                    <a:pt x="0" y="222631"/>
                  </a:lnTo>
                  <a:lnTo>
                    <a:pt x="1102" y="244994"/>
                  </a:lnTo>
                  <a:lnTo>
                    <a:pt x="9869" y="288403"/>
                  </a:lnTo>
                  <a:lnTo>
                    <a:pt x="26811" y="328666"/>
                  </a:lnTo>
                  <a:lnTo>
                    <a:pt x="50710" y="364111"/>
                  </a:lnTo>
                  <a:lnTo>
                    <a:pt x="81170" y="394564"/>
                  </a:lnTo>
                  <a:lnTo>
                    <a:pt x="116615" y="418463"/>
                  </a:lnTo>
                  <a:lnTo>
                    <a:pt x="156878" y="435405"/>
                  </a:lnTo>
                  <a:lnTo>
                    <a:pt x="200286" y="444172"/>
                  </a:lnTo>
                  <a:lnTo>
                    <a:pt x="222643" y="445274"/>
                  </a:lnTo>
                  <a:lnTo>
                    <a:pt x="245000" y="444172"/>
                  </a:lnTo>
                  <a:lnTo>
                    <a:pt x="266947" y="440877"/>
                  </a:lnTo>
                  <a:lnTo>
                    <a:pt x="288409" y="435405"/>
                  </a:lnTo>
                  <a:lnTo>
                    <a:pt x="304161" y="429653"/>
                  </a:lnTo>
                  <a:lnTo>
                    <a:pt x="222643" y="429653"/>
                  </a:lnTo>
                  <a:lnTo>
                    <a:pt x="175235" y="424176"/>
                  </a:lnTo>
                  <a:lnTo>
                    <a:pt x="131685" y="408578"/>
                  </a:lnTo>
                  <a:lnTo>
                    <a:pt x="93245" y="384113"/>
                  </a:lnTo>
                  <a:lnTo>
                    <a:pt x="61168" y="352034"/>
                  </a:lnTo>
                  <a:lnTo>
                    <a:pt x="36706" y="313592"/>
                  </a:lnTo>
                  <a:lnTo>
                    <a:pt x="21110" y="270040"/>
                  </a:lnTo>
                  <a:lnTo>
                    <a:pt x="15633" y="222631"/>
                  </a:lnTo>
                  <a:lnTo>
                    <a:pt x="21110" y="175222"/>
                  </a:lnTo>
                  <a:lnTo>
                    <a:pt x="36706" y="131672"/>
                  </a:lnTo>
                  <a:lnTo>
                    <a:pt x="61168" y="93232"/>
                  </a:lnTo>
                  <a:lnTo>
                    <a:pt x="93245" y="61155"/>
                  </a:lnTo>
                  <a:lnTo>
                    <a:pt x="131685" y="36693"/>
                  </a:lnTo>
                  <a:lnTo>
                    <a:pt x="175235" y="21097"/>
                  </a:lnTo>
                  <a:lnTo>
                    <a:pt x="222643" y="15621"/>
                  </a:lnTo>
                  <a:lnTo>
                    <a:pt x="304164" y="15621"/>
                  </a:lnTo>
                  <a:lnTo>
                    <a:pt x="288409" y="9863"/>
                  </a:lnTo>
                  <a:lnTo>
                    <a:pt x="266947" y="4392"/>
                  </a:lnTo>
                  <a:lnTo>
                    <a:pt x="245000" y="1100"/>
                  </a:lnTo>
                  <a:lnTo>
                    <a:pt x="222643" y="0"/>
                  </a:lnTo>
                  <a:close/>
                </a:path>
                <a:path w="445769" h="445770">
                  <a:moveTo>
                    <a:pt x="304164" y="15621"/>
                  </a:moveTo>
                  <a:lnTo>
                    <a:pt x="222643" y="15621"/>
                  </a:lnTo>
                  <a:lnTo>
                    <a:pt x="270052" y="21097"/>
                  </a:lnTo>
                  <a:lnTo>
                    <a:pt x="313602" y="36693"/>
                  </a:lnTo>
                  <a:lnTo>
                    <a:pt x="352041" y="61155"/>
                  </a:lnTo>
                  <a:lnTo>
                    <a:pt x="384118" y="93232"/>
                  </a:lnTo>
                  <a:lnTo>
                    <a:pt x="408581" y="131672"/>
                  </a:lnTo>
                  <a:lnTo>
                    <a:pt x="424176" y="175222"/>
                  </a:lnTo>
                  <a:lnTo>
                    <a:pt x="429653" y="222631"/>
                  </a:lnTo>
                  <a:lnTo>
                    <a:pt x="424176" y="270040"/>
                  </a:lnTo>
                  <a:lnTo>
                    <a:pt x="408581" y="313592"/>
                  </a:lnTo>
                  <a:lnTo>
                    <a:pt x="384118" y="352034"/>
                  </a:lnTo>
                  <a:lnTo>
                    <a:pt x="352041" y="384113"/>
                  </a:lnTo>
                  <a:lnTo>
                    <a:pt x="313602" y="408578"/>
                  </a:lnTo>
                  <a:lnTo>
                    <a:pt x="270052" y="424176"/>
                  </a:lnTo>
                  <a:lnTo>
                    <a:pt x="222643" y="429653"/>
                  </a:lnTo>
                  <a:lnTo>
                    <a:pt x="304161" y="429653"/>
                  </a:lnTo>
                  <a:lnTo>
                    <a:pt x="346962" y="407379"/>
                  </a:lnTo>
                  <a:lnTo>
                    <a:pt x="380072" y="380060"/>
                  </a:lnTo>
                  <a:lnTo>
                    <a:pt x="407392" y="346959"/>
                  </a:lnTo>
                  <a:lnTo>
                    <a:pt x="427786" y="309295"/>
                  </a:lnTo>
                  <a:lnTo>
                    <a:pt x="440890" y="266944"/>
                  </a:lnTo>
                  <a:lnTo>
                    <a:pt x="445287" y="222631"/>
                  </a:lnTo>
                  <a:lnTo>
                    <a:pt x="444185" y="200274"/>
                  </a:lnTo>
                  <a:lnTo>
                    <a:pt x="435418" y="156870"/>
                  </a:lnTo>
                  <a:lnTo>
                    <a:pt x="418475" y="116608"/>
                  </a:lnTo>
                  <a:lnTo>
                    <a:pt x="394577" y="81157"/>
                  </a:lnTo>
                  <a:lnTo>
                    <a:pt x="364117" y="50704"/>
                  </a:lnTo>
                  <a:lnTo>
                    <a:pt x="328671" y="26811"/>
                  </a:lnTo>
                  <a:lnTo>
                    <a:pt x="309308" y="17500"/>
                  </a:lnTo>
                  <a:lnTo>
                    <a:pt x="304164" y="156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7" y="4006622"/>
              <a:ext cx="65900" cy="316909"/>
            </a:xfrm>
            <a:prstGeom prst="rect">
              <a:avLst/>
            </a:prstGeom>
          </p:spPr>
        </p:pic>
      </p:grpSp>
      <p:sp>
        <p:nvSpPr>
          <p:cNvPr id="131" name="object 131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133" name="Imagen 13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755C646-47DF-2C11-F001-C44B57BEC4D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849" y="1408213"/>
            <a:ext cx="2692400" cy="3505200"/>
          </a:xfrm>
          <a:prstGeom prst="rect">
            <a:avLst/>
          </a:prstGeom>
        </p:spPr>
      </p:pic>
      <p:grpSp>
        <p:nvGrpSpPr>
          <p:cNvPr id="132" name="object 112">
            <a:extLst>
              <a:ext uri="{FF2B5EF4-FFF2-40B4-BE49-F238E27FC236}">
                <a16:creationId xmlns:a16="http://schemas.microsoft.com/office/drawing/2014/main" id="{C446FDBF-2DD1-4861-F65D-80EA0CFB59C9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34" name="object 113">
              <a:extLst>
                <a:ext uri="{FF2B5EF4-FFF2-40B4-BE49-F238E27FC236}">
                  <a16:creationId xmlns:a16="http://schemas.microsoft.com/office/drawing/2014/main" id="{353FDF8A-DE92-54ED-6308-B41B34CCAD32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14">
              <a:extLst>
                <a:ext uri="{FF2B5EF4-FFF2-40B4-BE49-F238E27FC236}">
                  <a16:creationId xmlns:a16="http://schemas.microsoft.com/office/drawing/2014/main" id="{BA608788-254B-089D-4B67-FB380B7D99A8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15">
              <a:extLst>
                <a:ext uri="{FF2B5EF4-FFF2-40B4-BE49-F238E27FC236}">
                  <a16:creationId xmlns:a16="http://schemas.microsoft.com/office/drawing/2014/main" id="{ABE2E424-99F4-40F7-10BB-B90C29663611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16">
              <a:extLst>
                <a:ext uri="{FF2B5EF4-FFF2-40B4-BE49-F238E27FC236}">
                  <a16:creationId xmlns:a16="http://schemas.microsoft.com/office/drawing/2014/main" id="{2B544015-EA1A-D325-91CC-C6587F20E02E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17">
              <a:extLst>
                <a:ext uri="{FF2B5EF4-FFF2-40B4-BE49-F238E27FC236}">
                  <a16:creationId xmlns:a16="http://schemas.microsoft.com/office/drawing/2014/main" id="{C211291B-AB41-10A2-A2CC-8C6CF4783487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18">
              <a:extLst>
                <a:ext uri="{FF2B5EF4-FFF2-40B4-BE49-F238E27FC236}">
                  <a16:creationId xmlns:a16="http://schemas.microsoft.com/office/drawing/2014/main" id="{B93B6A1B-97A8-87A4-FE10-73C4386B21DB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19">
              <a:extLst>
                <a:ext uri="{FF2B5EF4-FFF2-40B4-BE49-F238E27FC236}">
                  <a16:creationId xmlns:a16="http://schemas.microsoft.com/office/drawing/2014/main" id="{194648BA-A7F5-A3C6-962A-DA66629FC30D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20">
              <a:extLst>
                <a:ext uri="{FF2B5EF4-FFF2-40B4-BE49-F238E27FC236}">
                  <a16:creationId xmlns:a16="http://schemas.microsoft.com/office/drawing/2014/main" id="{39F3BC80-F339-DD5D-ACFF-2686BA6580C1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21">
              <a:extLst>
                <a:ext uri="{FF2B5EF4-FFF2-40B4-BE49-F238E27FC236}">
                  <a16:creationId xmlns:a16="http://schemas.microsoft.com/office/drawing/2014/main" id="{AEA7E259-55EF-951F-CC18-A446E30CC152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22">
              <a:extLst>
                <a:ext uri="{FF2B5EF4-FFF2-40B4-BE49-F238E27FC236}">
                  <a16:creationId xmlns:a16="http://schemas.microsoft.com/office/drawing/2014/main" id="{074D0259-BEA1-D7A7-EA83-012437847B18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3">
            <a:extLst>
              <a:ext uri="{FF2B5EF4-FFF2-40B4-BE49-F238E27FC236}">
                <a16:creationId xmlns:a16="http://schemas.microsoft.com/office/drawing/2014/main" id="{14C6ED29-FD7A-F264-5DCA-8093C5E48D3A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98">
            <a:extLst>
              <a:ext uri="{FF2B5EF4-FFF2-40B4-BE49-F238E27FC236}">
                <a16:creationId xmlns:a16="http://schemas.microsoft.com/office/drawing/2014/main" id="{B00CDA6D-EFDB-9D00-71FF-7CC08C4A1C2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D1D65B31-AB14-1675-E17D-120886DBA5BA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2E230D6A-443A-1003-7B63-09F6D7FB173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8" name="object 12">
              <a:extLst>
                <a:ext uri="{FF2B5EF4-FFF2-40B4-BE49-F238E27FC236}">
                  <a16:creationId xmlns:a16="http://schemas.microsoft.com/office/drawing/2014/main" id="{030F430B-1A6A-D7C1-1B05-A7EFBA420C96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9" name="object 34">
            <a:extLst>
              <a:ext uri="{FF2B5EF4-FFF2-40B4-BE49-F238E27FC236}">
                <a16:creationId xmlns:a16="http://schemas.microsoft.com/office/drawing/2014/main" id="{2BA3B51D-2BEB-9869-9FA7-4E801EE925CB}"/>
              </a:ext>
            </a:extLst>
          </p:cNvPr>
          <p:cNvSpPr txBox="1"/>
          <p:nvPr/>
        </p:nvSpPr>
        <p:spPr>
          <a:xfrm>
            <a:off x="5785184" y="1566277"/>
            <a:ext cx="459205" cy="33214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b="1" spc="7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b="1" spc="7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b="1" spc="7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100" dirty="0">
              <a:latin typeface="Open Sans"/>
              <a:cs typeface="Open Sans"/>
            </a:endParaRPr>
          </a:p>
        </p:txBody>
      </p:sp>
      <p:grpSp>
        <p:nvGrpSpPr>
          <p:cNvPr id="150" name="object 2">
            <a:extLst>
              <a:ext uri="{FF2B5EF4-FFF2-40B4-BE49-F238E27FC236}">
                <a16:creationId xmlns:a16="http://schemas.microsoft.com/office/drawing/2014/main" id="{E7F942DE-06E3-4FB2-EBE2-EDF1264D72C6}"/>
              </a:ext>
            </a:extLst>
          </p:cNvPr>
          <p:cNvGrpSpPr/>
          <p:nvPr/>
        </p:nvGrpSpPr>
        <p:grpSpPr>
          <a:xfrm>
            <a:off x="4072573" y="1134090"/>
            <a:ext cx="998855" cy="59690"/>
            <a:chOff x="4072839" y="875411"/>
            <a:chExt cx="998855" cy="59690"/>
          </a:xfrm>
        </p:grpSpPr>
        <p:sp>
          <p:nvSpPr>
            <p:cNvPr id="151" name="object 3">
              <a:extLst>
                <a:ext uri="{FF2B5EF4-FFF2-40B4-BE49-F238E27FC236}">
                  <a16:creationId xmlns:a16="http://schemas.microsoft.com/office/drawing/2014/main" id="{EEAE941E-55C5-D195-EF59-2456D751A033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4">
              <a:extLst>
                <a:ext uri="{FF2B5EF4-FFF2-40B4-BE49-F238E27FC236}">
                  <a16:creationId xmlns:a16="http://schemas.microsoft.com/office/drawing/2014/main" id="{0BC36B68-3465-3ACD-1DC3-96DEAC32DBC0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5">
              <a:extLst>
                <a:ext uri="{FF2B5EF4-FFF2-40B4-BE49-F238E27FC236}">
                  <a16:creationId xmlns:a16="http://schemas.microsoft.com/office/drawing/2014/main" id="{788E72A0-9879-3D56-3585-58DB95F68AA4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05261" y="1072345"/>
            <a:ext cx="4933950" cy="2197100"/>
            <a:chOff x="2105261" y="1072345"/>
            <a:chExt cx="4933950" cy="2197100"/>
          </a:xfrm>
        </p:grpSpPr>
        <p:sp>
          <p:nvSpPr>
            <p:cNvPr id="5" name="object 5"/>
            <p:cNvSpPr/>
            <p:nvPr/>
          </p:nvSpPr>
          <p:spPr>
            <a:xfrm>
              <a:off x="2105261" y="1875070"/>
              <a:ext cx="4933950" cy="1394460"/>
            </a:xfrm>
            <a:custGeom>
              <a:avLst/>
              <a:gdLst/>
              <a:ahLst/>
              <a:cxnLst/>
              <a:rect l="l" t="t" r="r" b="b"/>
              <a:pathLst>
                <a:path w="4933950" h="1394460">
                  <a:moveTo>
                    <a:pt x="4872024" y="0"/>
                  </a:moveTo>
                  <a:lnTo>
                    <a:pt x="61455" y="0"/>
                  </a:lnTo>
                  <a:lnTo>
                    <a:pt x="37590" y="4848"/>
                  </a:lnTo>
                  <a:lnTo>
                    <a:pt x="18049" y="18048"/>
                  </a:lnTo>
                  <a:lnTo>
                    <a:pt x="4848" y="37585"/>
                  </a:lnTo>
                  <a:lnTo>
                    <a:pt x="0" y="61442"/>
                  </a:lnTo>
                  <a:lnTo>
                    <a:pt x="0" y="1332814"/>
                  </a:lnTo>
                  <a:lnTo>
                    <a:pt x="4848" y="1356673"/>
                  </a:lnTo>
                  <a:lnTo>
                    <a:pt x="18049" y="1376214"/>
                  </a:lnTo>
                  <a:lnTo>
                    <a:pt x="37590" y="1389419"/>
                  </a:lnTo>
                  <a:lnTo>
                    <a:pt x="61455" y="1394269"/>
                  </a:lnTo>
                  <a:lnTo>
                    <a:pt x="4872024" y="1394269"/>
                  </a:lnTo>
                  <a:lnTo>
                    <a:pt x="4895889" y="1389419"/>
                  </a:lnTo>
                  <a:lnTo>
                    <a:pt x="4915430" y="1376214"/>
                  </a:lnTo>
                  <a:lnTo>
                    <a:pt x="4928631" y="1356673"/>
                  </a:lnTo>
                  <a:lnTo>
                    <a:pt x="4933480" y="1332814"/>
                  </a:lnTo>
                  <a:lnTo>
                    <a:pt x="4933480" y="61442"/>
                  </a:lnTo>
                  <a:lnTo>
                    <a:pt x="4928631" y="37585"/>
                  </a:lnTo>
                  <a:lnTo>
                    <a:pt x="4915430" y="18048"/>
                  </a:lnTo>
                  <a:lnTo>
                    <a:pt x="4895889" y="4848"/>
                  </a:lnTo>
                  <a:lnTo>
                    <a:pt x="4872024" y="0"/>
                  </a:lnTo>
                  <a:close/>
                </a:path>
              </a:pathLst>
            </a:custGeom>
            <a:solidFill>
              <a:srgbClr val="CB6A7F">
                <a:alpha val="7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CB6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9733" y="2363393"/>
            <a:ext cx="3266440" cy="371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dirty="0">
                <a:solidFill>
                  <a:srgbClr val="FFFFFF"/>
                </a:solidFill>
                <a:latin typeface="OpenSans-Extrabold"/>
                <a:cs typeface="OpenSans-Extrabold"/>
              </a:rPr>
              <a:t>RETIRADA</a:t>
            </a:r>
            <a:r>
              <a:rPr sz="2250" spc="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2250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2250" spc="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25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</a:t>
            </a:r>
            <a:endParaRPr sz="2250">
              <a:latin typeface="OpenSans-Semibold"/>
              <a:cs typeface="OpenSans-Semi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04717" y="1176660"/>
            <a:ext cx="1004569" cy="868680"/>
            <a:chOff x="4004717" y="1176660"/>
            <a:chExt cx="1004569" cy="868680"/>
          </a:xfrm>
        </p:grpSpPr>
        <p:sp>
          <p:nvSpPr>
            <p:cNvPr id="9" name="object 9"/>
            <p:cNvSpPr/>
            <p:nvPr/>
          </p:nvSpPr>
          <p:spPr>
            <a:xfrm>
              <a:off x="4474788" y="1519711"/>
              <a:ext cx="116205" cy="329565"/>
            </a:xfrm>
            <a:custGeom>
              <a:avLst/>
              <a:gdLst/>
              <a:ahLst/>
              <a:cxnLst/>
              <a:rect l="l" t="t" r="r" b="b"/>
              <a:pathLst>
                <a:path w="116204" h="329564">
                  <a:moveTo>
                    <a:pt x="14430" y="329323"/>
                  </a:moveTo>
                  <a:lnTo>
                    <a:pt x="2824" y="281143"/>
                  </a:lnTo>
                  <a:lnTo>
                    <a:pt x="0" y="230098"/>
                  </a:lnTo>
                  <a:lnTo>
                    <a:pt x="6429" y="177558"/>
                  </a:lnTo>
                  <a:lnTo>
                    <a:pt x="22583" y="124891"/>
                  </a:lnTo>
                  <a:lnTo>
                    <a:pt x="40441" y="87891"/>
                  </a:lnTo>
                  <a:lnTo>
                    <a:pt x="62269" y="54563"/>
                  </a:lnTo>
                  <a:lnTo>
                    <a:pt x="87543" y="25177"/>
                  </a:lnTo>
                  <a:lnTo>
                    <a:pt x="115738" y="0"/>
                  </a:lnTo>
                </a:path>
              </a:pathLst>
            </a:custGeom>
            <a:ln w="14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4780" y="1435963"/>
              <a:ext cx="527050" cy="601980"/>
            </a:xfrm>
            <a:custGeom>
              <a:avLst/>
              <a:gdLst/>
              <a:ahLst/>
              <a:cxnLst/>
              <a:rect l="l" t="t" r="r" b="b"/>
              <a:pathLst>
                <a:path w="527050" h="601980">
                  <a:moveTo>
                    <a:pt x="26660" y="205051"/>
                  </a:moveTo>
                  <a:lnTo>
                    <a:pt x="48489" y="160054"/>
                  </a:lnTo>
                  <a:lnTo>
                    <a:pt x="75225" y="119811"/>
                  </a:lnTo>
                  <a:lnTo>
                    <a:pt x="106144" y="84711"/>
                  </a:lnTo>
                  <a:lnTo>
                    <a:pt x="140519" y="55144"/>
                  </a:lnTo>
                  <a:lnTo>
                    <a:pt x="177627" y="31499"/>
                  </a:lnTo>
                  <a:lnTo>
                    <a:pt x="216742" y="14167"/>
                  </a:lnTo>
                  <a:lnTo>
                    <a:pt x="257140" y="3538"/>
                  </a:lnTo>
                  <a:lnTo>
                    <a:pt x="298096" y="0"/>
                  </a:lnTo>
                  <a:lnTo>
                    <a:pt x="338884" y="3943"/>
                  </a:lnTo>
                  <a:lnTo>
                    <a:pt x="378781" y="15758"/>
                  </a:lnTo>
                  <a:lnTo>
                    <a:pt x="415650" y="35036"/>
                  </a:lnTo>
                  <a:lnTo>
                    <a:pt x="447683" y="60589"/>
                  </a:lnTo>
                  <a:lnTo>
                    <a:pt x="474631" y="91630"/>
                  </a:lnTo>
                  <a:lnTo>
                    <a:pt x="496243" y="127377"/>
                  </a:lnTo>
                  <a:lnTo>
                    <a:pt x="512270" y="167045"/>
                  </a:lnTo>
                  <a:lnTo>
                    <a:pt x="522464" y="209848"/>
                  </a:lnTo>
                  <a:lnTo>
                    <a:pt x="526574" y="255003"/>
                  </a:lnTo>
                  <a:lnTo>
                    <a:pt x="524352" y="301725"/>
                  </a:lnTo>
                  <a:lnTo>
                    <a:pt x="515548" y="349230"/>
                  </a:lnTo>
                  <a:lnTo>
                    <a:pt x="499913" y="396732"/>
                  </a:lnTo>
                  <a:lnTo>
                    <a:pt x="478084" y="441729"/>
                  </a:lnTo>
                  <a:lnTo>
                    <a:pt x="451348" y="481973"/>
                  </a:lnTo>
                  <a:lnTo>
                    <a:pt x="420430" y="517073"/>
                  </a:lnTo>
                  <a:lnTo>
                    <a:pt x="386055" y="546640"/>
                  </a:lnTo>
                  <a:lnTo>
                    <a:pt x="348948" y="570284"/>
                  </a:lnTo>
                  <a:lnTo>
                    <a:pt x="309834" y="587616"/>
                  </a:lnTo>
                  <a:lnTo>
                    <a:pt x="269438" y="598246"/>
                  </a:lnTo>
                  <a:lnTo>
                    <a:pt x="228484" y="601784"/>
                  </a:lnTo>
                  <a:lnTo>
                    <a:pt x="187699" y="597840"/>
                  </a:lnTo>
                  <a:lnTo>
                    <a:pt x="147806" y="586026"/>
                  </a:lnTo>
                  <a:lnTo>
                    <a:pt x="110932" y="566747"/>
                  </a:lnTo>
                  <a:lnTo>
                    <a:pt x="78897" y="541196"/>
                  </a:lnTo>
                  <a:lnTo>
                    <a:pt x="51947" y="510155"/>
                  </a:lnTo>
                  <a:lnTo>
                    <a:pt x="30333" y="474410"/>
                  </a:lnTo>
                  <a:lnTo>
                    <a:pt x="14305" y="434743"/>
                  </a:lnTo>
                  <a:lnTo>
                    <a:pt x="4110" y="391941"/>
                  </a:lnTo>
                  <a:lnTo>
                    <a:pt x="0" y="346786"/>
                  </a:lnTo>
                  <a:lnTo>
                    <a:pt x="2221" y="300063"/>
                  </a:lnTo>
                  <a:lnTo>
                    <a:pt x="11025" y="252557"/>
                  </a:lnTo>
                  <a:lnTo>
                    <a:pt x="26660" y="205051"/>
                  </a:lnTo>
                  <a:close/>
                </a:path>
              </a:pathLst>
            </a:custGeom>
            <a:ln w="14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5429" y="1473244"/>
              <a:ext cx="452755" cy="510540"/>
            </a:xfrm>
            <a:custGeom>
              <a:avLst/>
              <a:gdLst/>
              <a:ahLst/>
              <a:cxnLst/>
              <a:rect l="l" t="t" r="r" b="b"/>
              <a:pathLst>
                <a:path w="452754" h="510539">
                  <a:moveTo>
                    <a:pt x="108330" y="44191"/>
                  </a:moveTo>
                  <a:lnTo>
                    <a:pt x="147787" y="19649"/>
                  </a:lnTo>
                  <a:lnTo>
                    <a:pt x="189596" y="5027"/>
                  </a:lnTo>
                  <a:lnTo>
                    <a:pt x="232899" y="0"/>
                  </a:lnTo>
                  <a:lnTo>
                    <a:pt x="276836" y="4239"/>
                  </a:lnTo>
                  <a:lnTo>
                    <a:pt x="320547" y="17419"/>
                  </a:lnTo>
                  <a:lnTo>
                    <a:pt x="360440" y="39240"/>
                  </a:lnTo>
                  <a:lnTo>
                    <a:pt x="393779" y="68984"/>
                  </a:lnTo>
                  <a:lnTo>
                    <a:pt x="420122" y="105350"/>
                  </a:lnTo>
                  <a:lnTo>
                    <a:pt x="439021" y="147037"/>
                  </a:lnTo>
                  <a:lnTo>
                    <a:pt x="450032" y="192744"/>
                  </a:lnTo>
                  <a:lnTo>
                    <a:pt x="452709" y="241170"/>
                  </a:lnTo>
                  <a:lnTo>
                    <a:pt x="446606" y="291015"/>
                  </a:lnTo>
                  <a:lnTo>
                    <a:pt x="431279" y="340977"/>
                  </a:lnTo>
                  <a:lnTo>
                    <a:pt x="407516" y="387521"/>
                  </a:lnTo>
                  <a:lnTo>
                    <a:pt x="377210" y="427562"/>
                  </a:lnTo>
                  <a:lnTo>
                    <a:pt x="341587" y="460477"/>
                  </a:lnTo>
                  <a:lnTo>
                    <a:pt x="301872" y="485639"/>
                  </a:lnTo>
                  <a:lnTo>
                    <a:pt x="259290" y="502426"/>
                  </a:lnTo>
                  <a:lnTo>
                    <a:pt x="215066" y="510212"/>
                  </a:lnTo>
                  <a:lnTo>
                    <a:pt x="170425" y="508374"/>
                  </a:lnTo>
                  <a:lnTo>
                    <a:pt x="126593" y="496285"/>
                  </a:lnTo>
                  <a:lnTo>
                    <a:pt x="85435" y="473165"/>
                  </a:lnTo>
                  <a:lnTo>
                    <a:pt x="49304" y="440570"/>
                  </a:lnTo>
                  <a:lnTo>
                    <a:pt x="20169" y="401356"/>
                  </a:lnTo>
                  <a:lnTo>
                    <a:pt x="0" y="358376"/>
                  </a:lnTo>
                </a:path>
              </a:pathLst>
            </a:custGeom>
            <a:ln w="14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874" y="1678045"/>
              <a:ext cx="70046" cy="804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4717" y="1176660"/>
              <a:ext cx="450850" cy="375920"/>
            </a:xfrm>
            <a:custGeom>
              <a:avLst/>
              <a:gdLst/>
              <a:ahLst/>
              <a:cxnLst/>
              <a:rect l="l" t="t" r="r" b="b"/>
              <a:pathLst>
                <a:path w="450850" h="375919">
                  <a:moveTo>
                    <a:pt x="92044" y="0"/>
                  </a:moveTo>
                  <a:lnTo>
                    <a:pt x="9066" y="86798"/>
                  </a:lnTo>
                  <a:lnTo>
                    <a:pt x="0" y="121916"/>
                  </a:lnTo>
                  <a:lnTo>
                    <a:pt x="5896" y="139129"/>
                  </a:lnTo>
                  <a:lnTo>
                    <a:pt x="18337" y="153206"/>
                  </a:lnTo>
                  <a:lnTo>
                    <a:pt x="158938" y="259353"/>
                  </a:lnTo>
                  <a:lnTo>
                    <a:pt x="162202" y="261092"/>
                  </a:lnTo>
                  <a:lnTo>
                    <a:pt x="165555" y="262566"/>
                  </a:lnTo>
                  <a:lnTo>
                    <a:pt x="108812" y="337724"/>
                  </a:lnTo>
                  <a:lnTo>
                    <a:pt x="101453" y="352312"/>
                  </a:lnTo>
                  <a:lnTo>
                    <a:pt x="102547" y="364055"/>
                  </a:lnTo>
                  <a:lnTo>
                    <a:pt x="111476" y="371754"/>
                  </a:lnTo>
                  <a:lnTo>
                    <a:pt x="127620" y="374211"/>
                  </a:lnTo>
                  <a:lnTo>
                    <a:pt x="413980" y="375888"/>
                  </a:lnTo>
                  <a:lnTo>
                    <a:pt x="431456" y="371736"/>
                  </a:lnTo>
                  <a:lnTo>
                    <a:pt x="444012" y="361437"/>
                  </a:lnTo>
                  <a:lnTo>
                    <a:pt x="450477" y="346539"/>
                  </a:lnTo>
                  <a:lnTo>
                    <a:pt x="449680" y="328593"/>
                  </a:lnTo>
                  <a:lnTo>
                    <a:pt x="369644" y="53651"/>
                  </a:lnTo>
                  <a:lnTo>
                    <a:pt x="362854" y="38795"/>
                  </a:lnTo>
                  <a:lnTo>
                    <a:pt x="353002" y="32316"/>
                  </a:lnTo>
                  <a:lnTo>
                    <a:pt x="341410" y="34479"/>
                  </a:lnTo>
                  <a:lnTo>
                    <a:pt x="329398" y="45548"/>
                  </a:lnTo>
                  <a:lnTo>
                    <a:pt x="272654" y="120707"/>
                  </a:lnTo>
                  <a:lnTo>
                    <a:pt x="270330" y="117875"/>
                  </a:lnTo>
                  <a:lnTo>
                    <a:pt x="267765" y="115208"/>
                  </a:lnTo>
                  <a:lnTo>
                    <a:pt x="127163" y="9061"/>
                  </a:lnTo>
                  <a:lnTo>
                    <a:pt x="110214" y="955"/>
                  </a:lnTo>
                  <a:lnTo>
                    <a:pt x="9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7" name="object 17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22911" y="467811"/>
            <a:ext cx="6906895" cy="4676775"/>
          </a:xfrm>
          <a:custGeom>
            <a:avLst/>
            <a:gdLst/>
            <a:ahLst/>
            <a:cxnLst/>
            <a:rect l="l" t="t" r="r" b="b"/>
            <a:pathLst>
              <a:path w="6906895" h="4676775">
                <a:moveTo>
                  <a:pt x="9379" y="0"/>
                </a:moveTo>
                <a:lnTo>
                  <a:pt x="0" y="4430801"/>
                </a:lnTo>
                <a:lnTo>
                  <a:pt x="5515206" y="4676590"/>
                </a:lnTo>
                <a:lnTo>
                  <a:pt x="6897025" y="4676590"/>
                </a:lnTo>
                <a:lnTo>
                  <a:pt x="6906280" y="307365"/>
                </a:lnTo>
                <a:lnTo>
                  <a:pt x="9379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8892" y="1007267"/>
            <a:ext cx="6104255" cy="3810635"/>
          </a:xfrm>
          <a:custGeom>
            <a:avLst/>
            <a:gdLst/>
            <a:ahLst/>
            <a:cxnLst/>
            <a:rect l="l" t="t" r="r" b="b"/>
            <a:pathLst>
              <a:path w="6104255" h="3810635">
                <a:moveTo>
                  <a:pt x="6065329" y="0"/>
                </a:moveTo>
                <a:lnTo>
                  <a:pt x="71412" y="0"/>
                </a:lnTo>
                <a:lnTo>
                  <a:pt x="56385" y="3459"/>
                </a:lnTo>
                <a:lnTo>
                  <a:pt x="44118" y="12895"/>
                </a:lnTo>
                <a:lnTo>
                  <a:pt x="35848" y="26890"/>
                </a:lnTo>
                <a:lnTo>
                  <a:pt x="32816" y="44030"/>
                </a:lnTo>
                <a:lnTo>
                  <a:pt x="0" y="3766108"/>
                </a:lnTo>
                <a:lnTo>
                  <a:pt x="3033" y="3783250"/>
                </a:lnTo>
                <a:lnTo>
                  <a:pt x="11306" y="3797250"/>
                </a:lnTo>
                <a:lnTo>
                  <a:pt x="23574" y="3806690"/>
                </a:lnTo>
                <a:lnTo>
                  <a:pt x="38595" y="3810152"/>
                </a:lnTo>
                <a:lnTo>
                  <a:pt x="6032525" y="3810152"/>
                </a:lnTo>
                <a:lnTo>
                  <a:pt x="6068086" y="3783250"/>
                </a:lnTo>
                <a:lnTo>
                  <a:pt x="6103924" y="44030"/>
                </a:lnTo>
                <a:lnTo>
                  <a:pt x="6100892" y="26890"/>
                </a:lnTo>
                <a:lnTo>
                  <a:pt x="6092623" y="12895"/>
                </a:lnTo>
                <a:lnTo>
                  <a:pt x="6080355" y="3459"/>
                </a:lnTo>
                <a:lnTo>
                  <a:pt x="6065329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5857" y="4177215"/>
            <a:ext cx="4974590" cy="57785"/>
          </a:xfrm>
          <a:custGeom>
            <a:avLst/>
            <a:gdLst/>
            <a:ahLst/>
            <a:cxnLst/>
            <a:rect l="l" t="t" r="r" b="b"/>
            <a:pathLst>
              <a:path w="4974590" h="57785">
                <a:moveTo>
                  <a:pt x="4945443" y="0"/>
                </a:moveTo>
                <a:lnTo>
                  <a:pt x="28816" y="0"/>
                </a:lnTo>
                <a:lnTo>
                  <a:pt x="17589" y="2262"/>
                </a:lnTo>
                <a:lnTo>
                  <a:pt x="8431" y="8435"/>
                </a:lnTo>
                <a:lnTo>
                  <a:pt x="2261" y="17595"/>
                </a:lnTo>
                <a:lnTo>
                  <a:pt x="0" y="28816"/>
                </a:lnTo>
                <a:lnTo>
                  <a:pt x="2261" y="40037"/>
                </a:lnTo>
                <a:lnTo>
                  <a:pt x="8431" y="49196"/>
                </a:lnTo>
                <a:lnTo>
                  <a:pt x="17589" y="55369"/>
                </a:lnTo>
                <a:lnTo>
                  <a:pt x="28816" y="57632"/>
                </a:lnTo>
                <a:lnTo>
                  <a:pt x="4945443" y="57632"/>
                </a:lnTo>
                <a:lnTo>
                  <a:pt x="4956664" y="55369"/>
                </a:lnTo>
                <a:lnTo>
                  <a:pt x="4965823" y="49196"/>
                </a:lnTo>
                <a:lnTo>
                  <a:pt x="4971996" y="40037"/>
                </a:lnTo>
                <a:lnTo>
                  <a:pt x="4974259" y="28816"/>
                </a:lnTo>
                <a:lnTo>
                  <a:pt x="4971996" y="17595"/>
                </a:lnTo>
                <a:lnTo>
                  <a:pt x="4965823" y="8435"/>
                </a:lnTo>
                <a:lnTo>
                  <a:pt x="4956664" y="2262"/>
                </a:lnTo>
                <a:lnTo>
                  <a:pt x="4945443" y="0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187" y="4360725"/>
            <a:ext cx="136550" cy="12898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813189" y="4384906"/>
            <a:ext cx="27940" cy="80645"/>
          </a:xfrm>
          <a:custGeom>
            <a:avLst/>
            <a:gdLst/>
            <a:ahLst/>
            <a:cxnLst/>
            <a:rect l="l" t="t" r="r" b="b"/>
            <a:pathLst>
              <a:path w="27939" h="80645">
                <a:moveTo>
                  <a:pt x="27520" y="0"/>
                </a:moveTo>
                <a:lnTo>
                  <a:pt x="27063" y="0"/>
                </a:lnTo>
                <a:lnTo>
                  <a:pt x="17627" y="101"/>
                </a:lnTo>
                <a:lnTo>
                  <a:pt x="177" y="9448"/>
                </a:lnTo>
                <a:lnTo>
                  <a:pt x="0" y="9829"/>
                </a:lnTo>
                <a:lnTo>
                  <a:pt x="2209" y="18529"/>
                </a:lnTo>
                <a:lnTo>
                  <a:pt x="2857" y="18948"/>
                </a:lnTo>
                <a:lnTo>
                  <a:pt x="3352" y="18808"/>
                </a:lnTo>
                <a:lnTo>
                  <a:pt x="15976" y="12001"/>
                </a:lnTo>
                <a:lnTo>
                  <a:pt x="15976" y="79654"/>
                </a:lnTo>
                <a:lnTo>
                  <a:pt x="16357" y="80022"/>
                </a:lnTo>
                <a:lnTo>
                  <a:pt x="27520" y="80022"/>
                </a:lnTo>
                <a:lnTo>
                  <a:pt x="27901" y="79654"/>
                </a:lnTo>
                <a:lnTo>
                  <a:pt x="27901" y="380"/>
                </a:lnTo>
                <a:lnTo>
                  <a:pt x="27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430" y="4384906"/>
            <a:ext cx="77269" cy="813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275" y="4383580"/>
            <a:ext cx="112930" cy="82683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124004" y="4380687"/>
            <a:ext cx="43815" cy="89535"/>
          </a:xfrm>
          <a:custGeom>
            <a:avLst/>
            <a:gdLst/>
            <a:ahLst/>
            <a:cxnLst/>
            <a:rect l="l" t="t" r="r" b="b"/>
            <a:pathLst>
              <a:path w="43814" h="89535">
                <a:moveTo>
                  <a:pt x="42710" y="0"/>
                </a:moveTo>
                <a:lnTo>
                  <a:pt x="34162" y="0"/>
                </a:lnTo>
                <a:lnTo>
                  <a:pt x="33858" y="215"/>
                </a:lnTo>
                <a:lnTo>
                  <a:pt x="0" y="88188"/>
                </a:lnTo>
                <a:lnTo>
                  <a:pt x="342" y="88925"/>
                </a:lnTo>
                <a:lnTo>
                  <a:pt x="876" y="89065"/>
                </a:lnTo>
                <a:lnTo>
                  <a:pt x="9309" y="89065"/>
                </a:lnTo>
                <a:lnTo>
                  <a:pt x="9613" y="88861"/>
                </a:lnTo>
                <a:lnTo>
                  <a:pt x="43586" y="876"/>
                </a:lnTo>
                <a:lnTo>
                  <a:pt x="43243" y="139"/>
                </a:lnTo>
                <a:lnTo>
                  <a:pt x="4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501" y="4383580"/>
            <a:ext cx="264241" cy="826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224" y="4361890"/>
            <a:ext cx="143148" cy="12581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75" y="4363593"/>
            <a:ext cx="181838" cy="12734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82" y="4363593"/>
            <a:ext cx="114477" cy="127342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RETIRADA</a:t>
            </a:r>
            <a:r>
              <a:rPr spc="-30" dirty="0"/>
              <a:t> </a:t>
            </a:r>
            <a:r>
              <a:rPr dirty="0"/>
              <a:t>DEL</a:t>
            </a:r>
            <a:r>
              <a:rPr spc="-25" dirty="0"/>
              <a:t> </a:t>
            </a:r>
            <a:r>
              <a:rPr spc="-10" dirty="0"/>
              <a:t>SENSOR</a:t>
            </a: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Aplicación,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activación,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uso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y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retirada</a:t>
            </a:r>
            <a:r>
              <a:rPr sz="900" b="0" spc="-20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del</a:t>
            </a:r>
            <a:r>
              <a:rPr sz="900" b="0" spc="-10" dirty="0">
                <a:latin typeface="Open Sans"/>
                <a:cs typeface="Open Sans"/>
              </a:rPr>
              <a:t> sensor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44490" y="1087513"/>
            <a:ext cx="4266565" cy="274320"/>
            <a:chOff x="1444490" y="1087513"/>
            <a:chExt cx="4266565" cy="274320"/>
          </a:xfrm>
        </p:grpSpPr>
        <p:sp>
          <p:nvSpPr>
            <p:cNvPr id="25" name="object 25"/>
            <p:cNvSpPr/>
            <p:nvPr/>
          </p:nvSpPr>
          <p:spPr>
            <a:xfrm>
              <a:off x="1444490" y="1280177"/>
              <a:ext cx="90170" cy="81280"/>
            </a:xfrm>
            <a:custGeom>
              <a:avLst/>
              <a:gdLst/>
              <a:ahLst/>
              <a:cxnLst/>
              <a:rect l="l" t="t" r="r" b="b"/>
              <a:pathLst>
                <a:path w="90169" h="81280">
                  <a:moveTo>
                    <a:pt x="89941" y="0"/>
                  </a:moveTo>
                  <a:lnTo>
                    <a:pt x="0" y="0"/>
                  </a:lnTo>
                  <a:lnTo>
                    <a:pt x="89941" y="81127"/>
                  </a:lnTo>
                  <a:lnTo>
                    <a:pt x="89941" y="0"/>
                  </a:lnTo>
                  <a:close/>
                </a:path>
              </a:pathLst>
            </a:custGeom>
            <a:solidFill>
              <a:srgbClr val="3064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4594" y="1087513"/>
              <a:ext cx="4266565" cy="193040"/>
            </a:xfrm>
            <a:custGeom>
              <a:avLst/>
              <a:gdLst/>
              <a:ahLst/>
              <a:cxnLst/>
              <a:rect l="l" t="t" r="r" b="b"/>
              <a:pathLst>
                <a:path w="4266565" h="193040">
                  <a:moveTo>
                    <a:pt x="4202518" y="0"/>
                  </a:moveTo>
                  <a:lnTo>
                    <a:pt x="0" y="0"/>
                  </a:lnTo>
                  <a:lnTo>
                    <a:pt x="0" y="192658"/>
                  </a:lnTo>
                  <a:lnTo>
                    <a:pt x="4202518" y="192658"/>
                  </a:lnTo>
                  <a:lnTo>
                    <a:pt x="4266107" y="96329"/>
                  </a:lnTo>
                  <a:lnTo>
                    <a:pt x="4202518" y="0"/>
                  </a:lnTo>
                  <a:close/>
                </a:path>
              </a:pathLst>
            </a:custGeom>
            <a:solidFill>
              <a:srgbClr val="009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251974" y="1093780"/>
            <a:ext cx="202438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TUTORIAL:</a:t>
            </a:r>
            <a:r>
              <a:rPr sz="900" b="1" spc="10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RETIRADA</a:t>
            </a:r>
            <a:r>
              <a:rPr sz="900" b="1" spc="10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900" b="1" spc="10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SENSOR.</a:t>
            </a:r>
            <a:endParaRPr sz="900">
              <a:latin typeface="OpenSans-Semibold"/>
              <a:cs typeface="OpenSans-Semi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29" name="object 29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CB6A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596" y="266526"/>
              <a:ext cx="390585" cy="33762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44884" y="4956186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47" name="Elementos multimedia en línea 2" descr="¿Como retirar Sensor?">
            <a:hlinkClick r:id="" action="ppaction://media"/>
            <a:extLst>
              <a:ext uri="{FF2B5EF4-FFF2-40B4-BE49-F238E27FC236}">
                <a16:creationId xmlns:a16="http://schemas.microsoft.com/office/drawing/2014/main" id="{9C71962C-84F9-2B12-8ADD-55B5E381AF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702866" y="1360799"/>
            <a:ext cx="5735980" cy="3226489"/>
          </a:xfrm>
          <a:prstGeom prst="rect">
            <a:avLst/>
          </a:prstGeom>
        </p:spPr>
      </p:pic>
      <p:grpSp>
        <p:nvGrpSpPr>
          <p:cNvPr id="48" name="object 112">
            <a:extLst>
              <a:ext uri="{FF2B5EF4-FFF2-40B4-BE49-F238E27FC236}">
                <a16:creationId xmlns:a16="http://schemas.microsoft.com/office/drawing/2014/main" id="{6469991E-88A7-0853-2A79-E6CA6DD2074A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9" name="object 113">
              <a:extLst>
                <a:ext uri="{FF2B5EF4-FFF2-40B4-BE49-F238E27FC236}">
                  <a16:creationId xmlns:a16="http://schemas.microsoft.com/office/drawing/2014/main" id="{BDD70326-B457-92C1-3E01-8E7E213A7E3D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4">
              <a:extLst>
                <a:ext uri="{FF2B5EF4-FFF2-40B4-BE49-F238E27FC236}">
                  <a16:creationId xmlns:a16="http://schemas.microsoft.com/office/drawing/2014/main" id="{AF73C00F-F355-D4C3-B085-9DCDF20F9491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5">
              <a:extLst>
                <a:ext uri="{FF2B5EF4-FFF2-40B4-BE49-F238E27FC236}">
                  <a16:creationId xmlns:a16="http://schemas.microsoft.com/office/drawing/2014/main" id="{C689937F-0A5A-03A6-14B4-947C4C6646FF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6">
              <a:extLst>
                <a:ext uri="{FF2B5EF4-FFF2-40B4-BE49-F238E27FC236}">
                  <a16:creationId xmlns:a16="http://schemas.microsoft.com/office/drawing/2014/main" id="{12CB91C6-BBDF-455B-25DF-0991EE68E7F5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7">
              <a:extLst>
                <a:ext uri="{FF2B5EF4-FFF2-40B4-BE49-F238E27FC236}">
                  <a16:creationId xmlns:a16="http://schemas.microsoft.com/office/drawing/2014/main" id="{39E44C1F-B7F7-E223-9452-344A02B475A4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8">
              <a:extLst>
                <a:ext uri="{FF2B5EF4-FFF2-40B4-BE49-F238E27FC236}">
                  <a16:creationId xmlns:a16="http://schemas.microsoft.com/office/drawing/2014/main" id="{4082DEB2-6324-661B-D71C-3DE2A666DCCE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9">
              <a:extLst>
                <a:ext uri="{FF2B5EF4-FFF2-40B4-BE49-F238E27FC236}">
                  <a16:creationId xmlns:a16="http://schemas.microsoft.com/office/drawing/2014/main" id="{E8015A99-1D4E-9757-EC60-0BE2D98D9FA5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0">
              <a:extLst>
                <a:ext uri="{FF2B5EF4-FFF2-40B4-BE49-F238E27FC236}">
                  <a16:creationId xmlns:a16="http://schemas.microsoft.com/office/drawing/2014/main" id="{6F2748CB-CF1D-5920-EE9F-C8E604B11D58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1">
              <a:extLst>
                <a:ext uri="{FF2B5EF4-FFF2-40B4-BE49-F238E27FC236}">
                  <a16:creationId xmlns:a16="http://schemas.microsoft.com/office/drawing/2014/main" id="{08678CB9-EFA7-943E-BFD2-BF4914CC701C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2">
              <a:extLst>
                <a:ext uri="{FF2B5EF4-FFF2-40B4-BE49-F238E27FC236}">
                  <a16:creationId xmlns:a16="http://schemas.microsoft.com/office/drawing/2014/main" id="{75CD3BD8-8640-9848-DB7F-F3A7B632C21C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3">
            <a:extLst>
              <a:ext uri="{FF2B5EF4-FFF2-40B4-BE49-F238E27FC236}">
                <a16:creationId xmlns:a16="http://schemas.microsoft.com/office/drawing/2014/main" id="{4E1B6BE0-A292-8A7B-9C60-A105586438D5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8">
            <a:extLst>
              <a:ext uri="{FF2B5EF4-FFF2-40B4-BE49-F238E27FC236}">
                <a16:creationId xmlns:a16="http://schemas.microsoft.com/office/drawing/2014/main" id="{7F3BB233-5DEE-15AD-309F-55F22A32FD5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0A9096F0-DDDE-82E6-F9FB-05BCFFB0F795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AF42F5D6-541B-C9C3-5FC5-3805DF5BA1A1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0914672B-C74B-4C70-D129-F0ACA30F867A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object 2">
            <a:extLst>
              <a:ext uri="{FF2B5EF4-FFF2-40B4-BE49-F238E27FC236}">
                <a16:creationId xmlns:a16="http://schemas.microsoft.com/office/drawing/2014/main" id="{32E1CB5D-21E9-1588-B414-4669C5CCB8EE}"/>
              </a:ext>
            </a:extLst>
          </p:cNvPr>
          <p:cNvGrpSpPr/>
          <p:nvPr/>
        </p:nvGrpSpPr>
        <p:grpSpPr>
          <a:xfrm>
            <a:off x="4072573" y="845333"/>
            <a:ext cx="998855" cy="59690"/>
            <a:chOff x="4072839" y="875411"/>
            <a:chExt cx="998855" cy="5969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81E0692D-5DE9-8323-018B-E05466AE773F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>
              <a:extLst>
                <a:ext uri="{FF2B5EF4-FFF2-40B4-BE49-F238E27FC236}">
                  <a16:creationId xmlns:a16="http://schemas.microsoft.com/office/drawing/2014/main" id="{78B8136B-B557-18C8-794D-B688B2B3CB01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>
              <a:extLst>
                <a:ext uri="{FF2B5EF4-FFF2-40B4-BE49-F238E27FC236}">
                  <a16:creationId xmlns:a16="http://schemas.microsoft.com/office/drawing/2014/main" id="{F590F767-A0B8-A533-E008-F9BB433C6AE3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052619" y="3141938"/>
            <a:ext cx="1148715" cy="69215"/>
          </a:xfrm>
          <a:custGeom>
            <a:avLst/>
            <a:gdLst/>
            <a:ahLst/>
            <a:cxnLst/>
            <a:rect l="l" t="t" r="r" b="b"/>
            <a:pathLst>
              <a:path w="1148714" h="69214">
                <a:moveTo>
                  <a:pt x="574243" y="0"/>
                </a:moveTo>
                <a:lnTo>
                  <a:pt x="496322" y="315"/>
                </a:lnTo>
                <a:lnTo>
                  <a:pt x="421587" y="1236"/>
                </a:lnTo>
                <a:lnTo>
                  <a:pt x="350722" y="2719"/>
                </a:lnTo>
                <a:lnTo>
                  <a:pt x="284412" y="4724"/>
                </a:lnTo>
                <a:lnTo>
                  <a:pt x="223340" y="7209"/>
                </a:lnTo>
                <a:lnTo>
                  <a:pt x="168192" y="10134"/>
                </a:lnTo>
                <a:lnTo>
                  <a:pt x="119651" y="13457"/>
                </a:lnTo>
                <a:lnTo>
                  <a:pt x="78401" y="17136"/>
                </a:lnTo>
                <a:lnTo>
                  <a:pt x="20512" y="25399"/>
                </a:lnTo>
                <a:lnTo>
                  <a:pt x="0" y="34594"/>
                </a:lnTo>
                <a:lnTo>
                  <a:pt x="5242" y="39287"/>
                </a:lnTo>
                <a:lnTo>
                  <a:pt x="45127" y="48058"/>
                </a:lnTo>
                <a:lnTo>
                  <a:pt x="119651" y="55732"/>
                </a:lnTo>
                <a:lnTo>
                  <a:pt x="168192" y="59054"/>
                </a:lnTo>
                <a:lnTo>
                  <a:pt x="223340" y="61979"/>
                </a:lnTo>
                <a:lnTo>
                  <a:pt x="284412" y="64465"/>
                </a:lnTo>
                <a:lnTo>
                  <a:pt x="350722" y="66470"/>
                </a:lnTo>
                <a:lnTo>
                  <a:pt x="421587" y="67953"/>
                </a:lnTo>
                <a:lnTo>
                  <a:pt x="496322" y="68873"/>
                </a:lnTo>
                <a:lnTo>
                  <a:pt x="574243" y="69189"/>
                </a:lnTo>
                <a:lnTo>
                  <a:pt x="652167" y="68873"/>
                </a:lnTo>
                <a:lnTo>
                  <a:pt x="726904" y="67953"/>
                </a:lnTo>
                <a:lnTo>
                  <a:pt x="797771" y="66470"/>
                </a:lnTo>
                <a:lnTo>
                  <a:pt x="864083" y="64465"/>
                </a:lnTo>
                <a:lnTo>
                  <a:pt x="925155" y="61979"/>
                </a:lnTo>
                <a:lnTo>
                  <a:pt x="980305" y="59054"/>
                </a:lnTo>
                <a:lnTo>
                  <a:pt x="1028846" y="55732"/>
                </a:lnTo>
                <a:lnTo>
                  <a:pt x="1070097" y="52053"/>
                </a:lnTo>
                <a:lnTo>
                  <a:pt x="1127986" y="43789"/>
                </a:lnTo>
                <a:lnTo>
                  <a:pt x="1148499" y="34594"/>
                </a:lnTo>
                <a:lnTo>
                  <a:pt x="1143256" y="29901"/>
                </a:lnTo>
                <a:lnTo>
                  <a:pt x="1103371" y="21131"/>
                </a:lnTo>
                <a:lnTo>
                  <a:pt x="1028846" y="13457"/>
                </a:lnTo>
                <a:lnTo>
                  <a:pt x="980305" y="10134"/>
                </a:lnTo>
                <a:lnTo>
                  <a:pt x="925155" y="7209"/>
                </a:lnTo>
                <a:lnTo>
                  <a:pt x="864083" y="4724"/>
                </a:lnTo>
                <a:lnTo>
                  <a:pt x="797771" y="2719"/>
                </a:lnTo>
                <a:lnTo>
                  <a:pt x="726904" y="1236"/>
                </a:lnTo>
                <a:lnTo>
                  <a:pt x="652167" y="315"/>
                </a:lnTo>
                <a:lnTo>
                  <a:pt x="574243" y="0"/>
                </a:lnTo>
                <a:close/>
              </a:path>
            </a:pathLst>
          </a:custGeom>
          <a:solidFill>
            <a:srgbClr val="1E1E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597" y="1391958"/>
            <a:ext cx="825766" cy="176623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238414" y="2320587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5">
                <a:moveTo>
                  <a:pt x="0" y="0"/>
                </a:moveTo>
                <a:lnTo>
                  <a:pt x="696417" y="0"/>
                </a:lnTo>
              </a:path>
            </a:pathLst>
          </a:custGeom>
          <a:ln w="7556">
            <a:solidFill>
              <a:srgbClr val="D57D2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38414" y="2680121"/>
            <a:ext cx="696595" cy="0"/>
          </a:xfrm>
          <a:custGeom>
            <a:avLst/>
            <a:gdLst/>
            <a:ahLst/>
            <a:cxnLst/>
            <a:rect l="l" t="t" r="r" b="b"/>
            <a:pathLst>
              <a:path w="696595">
                <a:moveTo>
                  <a:pt x="0" y="0"/>
                </a:moveTo>
                <a:lnTo>
                  <a:pt x="696417" y="0"/>
                </a:lnTo>
              </a:path>
            </a:pathLst>
          </a:custGeom>
          <a:ln w="7556">
            <a:solidFill>
              <a:srgbClr val="C734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88" y="1384527"/>
            <a:ext cx="110845" cy="17095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93" y="1384355"/>
            <a:ext cx="144742" cy="170975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04" y="1819910"/>
            <a:ext cx="10858" cy="10730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05" y="1971497"/>
            <a:ext cx="11874" cy="10730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05" y="1703920"/>
            <a:ext cx="10858" cy="5439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072" y="1362649"/>
            <a:ext cx="888479" cy="1815541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5338220" y="1379113"/>
            <a:ext cx="432434" cy="92710"/>
          </a:xfrm>
          <a:custGeom>
            <a:avLst/>
            <a:gdLst/>
            <a:ahLst/>
            <a:cxnLst/>
            <a:rect l="l" t="t" r="r" b="b"/>
            <a:pathLst>
              <a:path w="432435" h="92709">
                <a:moveTo>
                  <a:pt x="432231" y="0"/>
                </a:moveTo>
                <a:lnTo>
                  <a:pt x="0" y="0"/>
                </a:lnTo>
                <a:lnTo>
                  <a:pt x="0" y="52743"/>
                </a:lnTo>
                <a:lnTo>
                  <a:pt x="3379" y="68233"/>
                </a:lnTo>
                <a:lnTo>
                  <a:pt x="12593" y="80867"/>
                </a:lnTo>
                <a:lnTo>
                  <a:pt x="26258" y="89376"/>
                </a:lnTo>
                <a:lnTo>
                  <a:pt x="42989" y="92494"/>
                </a:lnTo>
                <a:lnTo>
                  <a:pt x="389255" y="92494"/>
                </a:lnTo>
                <a:lnTo>
                  <a:pt x="428854" y="68233"/>
                </a:lnTo>
                <a:lnTo>
                  <a:pt x="309702" y="63144"/>
                </a:lnTo>
                <a:lnTo>
                  <a:pt x="308643" y="62153"/>
                </a:lnTo>
                <a:lnTo>
                  <a:pt x="158051" y="62153"/>
                </a:lnTo>
                <a:lnTo>
                  <a:pt x="154305" y="58699"/>
                </a:lnTo>
                <a:lnTo>
                  <a:pt x="154305" y="50203"/>
                </a:lnTo>
                <a:lnTo>
                  <a:pt x="158051" y="46786"/>
                </a:lnTo>
                <a:lnTo>
                  <a:pt x="308593" y="46786"/>
                </a:lnTo>
                <a:lnTo>
                  <a:pt x="309702" y="45745"/>
                </a:lnTo>
                <a:lnTo>
                  <a:pt x="432231" y="45745"/>
                </a:lnTo>
                <a:lnTo>
                  <a:pt x="432231" y="0"/>
                </a:lnTo>
                <a:close/>
              </a:path>
              <a:path w="432435" h="92709">
                <a:moveTo>
                  <a:pt x="432231" y="45745"/>
                </a:moveTo>
                <a:lnTo>
                  <a:pt x="320128" y="45745"/>
                </a:lnTo>
                <a:lnTo>
                  <a:pt x="324307" y="49656"/>
                </a:lnTo>
                <a:lnTo>
                  <a:pt x="324307" y="59245"/>
                </a:lnTo>
                <a:lnTo>
                  <a:pt x="320128" y="63144"/>
                </a:lnTo>
                <a:lnTo>
                  <a:pt x="429964" y="63144"/>
                </a:lnTo>
                <a:lnTo>
                  <a:pt x="432231" y="52743"/>
                </a:lnTo>
                <a:lnTo>
                  <a:pt x="432231" y="45745"/>
                </a:lnTo>
                <a:close/>
              </a:path>
              <a:path w="432435" h="92709">
                <a:moveTo>
                  <a:pt x="308593" y="46786"/>
                </a:moveTo>
                <a:lnTo>
                  <a:pt x="274193" y="46786"/>
                </a:lnTo>
                <a:lnTo>
                  <a:pt x="277926" y="50203"/>
                </a:lnTo>
                <a:lnTo>
                  <a:pt x="277926" y="58699"/>
                </a:lnTo>
                <a:lnTo>
                  <a:pt x="274193" y="62153"/>
                </a:lnTo>
                <a:lnTo>
                  <a:pt x="308643" y="62153"/>
                </a:lnTo>
                <a:lnTo>
                  <a:pt x="305536" y="59245"/>
                </a:lnTo>
                <a:lnTo>
                  <a:pt x="305536" y="49656"/>
                </a:lnTo>
                <a:lnTo>
                  <a:pt x="308593" y="46786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752" y="1424863"/>
            <a:ext cx="18770" cy="1739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328677" y="1392974"/>
            <a:ext cx="451484" cy="48895"/>
          </a:xfrm>
          <a:custGeom>
            <a:avLst/>
            <a:gdLst/>
            <a:ahLst/>
            <a:cxnLst/>
            <a:rect l="l" t="t" r="r" b="b"/>
            <a:pathLst>
              <a:path w="451485" h="48894">
                <a:moveTo>
                  <a:pt x="13792" y="355"/>
                </a:moveTo>
                <a:lnTo>
                  <a:pt x="13487" y="0"/>
                </a:lnTo>
                <a:lnTo>
                  <a:pt x="10337" y="101"/>
                </a:lnTo>
                <a:lnTo>
                  <a:pt x="4330" y="660"/>
                </a:lnTo>
                <a:lnTo>
                  <a:pt x="0" y="1308"/>
                </a:lnTo>
                <a:lnTo>
                  <a:pt x="1854" y="1600"/>
                </a:lnTo>
                <a:lnTo>
                  <a:pt x="10477" y="1600"/>
                </a:lnTo>
                <a:lnTo>
                  <a:pt x="9537" y="9093"/>
                </a:lnTo>
                <a:lnTo>
                  <a:pt x="13792" y="355"/>
                </a:lnTo>
                <a:close/>
              </a:path>
              <a:path w="451485" h="48894">
                <a:moveTo>
                  <a:pt x="287464" y="36347"/>
                </a:moveTo>
                <a:lnTo>
                  <a:pt x="283730" y="32931"/>
                </a:lnTo>
                <a:lnTo>
                  <a:pt x="279171" y="32931"/>
                </a:lnTo>
                <a:lnTo>
                  <a:pt x="167589" y="32931"/>
                </a:lnTo>
                <a:lnTo>
                  <a:pt x="163855" y="36347"/>
                </a:lnTo>
                <a:lnTo>
                  <a:pt x="163855" y="44843"/>
                </a:lnTo>
                <a:lnTo>
                  <a:pt x="167589" y="48285"/>
                </a:lnTo>
                <a:lnTo>
                  <a:pt x="283730" y="48285"/>
                </a:lnTo>
                <a:lnTo>
                  <a:pt x="287464" y="44843"/>
                </a:lnTo>
                <a:lnTo>
                  <a:pt x="287464" y="36347"/>
                </a:lnTo>
                <a:close/>
              </a:path>
              <a:path w="451485" h="48894">
                <a:moveTo>
                  <a:pt x="451319" y="1320"/>
                </a:moveTo>
                <a:lnTo>
                  <a:pt x="447001" y="685"/>
                </a:lnTo>
                <a:lnTo>
                  <a:pt x="440994" y="114"/>
                </a:lnTo>
                <a:lnTo>
                  <a:pt x="437832" y="12"/>
                </a:lnTo>
                <a:lnTo>
                  <a:pt x="437527" y="368"/>
                </a:lnTo>
                <a:lnTo>
                  <a:pt x="441782" y="9105"/>
                </a:lnTo>
                <a:lnTo>
                  <a:pt x="440842" y="1612"/>
                </a:lnTo>
                <a:lnTo>
                  <a:pt x="449453" y="1612"/>
                </a:lnTo>
                <a:lnTo>
                  <a:pt x="451319" y="132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Imagen 5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C8DF1E9-6985-F355-6A76-0492EC2C0C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946" y="395772"/>
            <a:ext cx="5092700" cy="30226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68" y="1522323"/>
            <a:ext cx="15595" cy="1263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2" y="1362646"/>
            <a:ext cx="12636" cy="1558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59" y="1522323"/>
            <a:ext cx="15595" cy="1263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69" y="3002724"/>
            <a:ext cx="15595" cy="1263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59" y="3002724"/>
            <a:ext cx="15570" cy="1263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10" y="3162604"/>
            <a:ext cx="12649" cy="1557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032" y="2439150"/>
            <a:ext cx="1170804" cy="97920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080"/>
            <a:ext cx="9143999" cy="51444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9600000" scaled="0"/>
          </a:gradFill>
        </p:spPr>
      </p:pic>
      <p:sp>
        <p:nvSpPr>
          <p:cNvPr id="34" name="object 34"/>
          <p:cNvSpPr/>
          <p:nvPr/>
        </p:nvSpPr>
        <p:spPr>
          <a:xfrm>
            <a:off x="131469" y="15656"/>
            <a:ext cx="1769745" cy="2344420"/>
          </a:xfrm>
          <a:custGeom>
            <a:avLst/>
            <a:gdLst/>
            <a:ahLst/>
            <a:cxnLst/>
            <a:rect l="l" t="t" r="r" b="b"/>
            <a:pathLst>
              <a:path w="1769745" h="2344420">
                <a:moveTo>
                  <a:pt x="0" y="2344026"/>
                </a:moveTo>
                <a:lnTo>
                  <a:pt x="1769592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" y="860707"/>
            <a:ext cx="1209675" cy="1604645"/>
          </a:xfrm>
          <a:custGeom>
            <a:avLst/>
            <a:gdLst/>
            <a:ahLst/>
            <a:cxnLst/>
            <a:rect l="l" t="t" r="r" b="b"/>
            <a:pathLst>
              <a:path w="1209675" h="1604645">
                <a:moveTo>
                  <a:pt x="0" y="1604036"/>
                </a:moveTo>
                <a:lnTo>
                  <a:pt x="1209225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221251" y="2088743"/>
            <a:ext cx="7922895" cy="3056255"/>
            <a:chOff x="1221251" y="2088743"/>
            <a:chExt cx="7922895" cy="3056255"/>
          </a:xfrm>
        </p:grpSpPr>
        <p:pic>
          <p:nvPicPr>
            <p:cNvPr id="39" name="object 39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825" y="3110192"/>
              <a:ext cx="3428174" cy="20342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4319" y="4669282"/>
              <a:ext cx="569544" cy="10020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221251" y="2088743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80">
                  <a:moveTo>
                    <a:pt x="300951" y="0"/>
                  </a:moveTo>
                  <a:lnTo>
                    <a:pt x="252137" y="3939"/>
                  </a:lnTo>
                  <a:lnTo>
                    <a:pt x="205830" y="15343"/>
                  </a:lnTo>
                  <a:lnTo>
                    <a:pt x="162649" y="33592"/>
                  </a:lnTo>
                  <a:lnTo>
                    <a:pt x="123216" y="58068"/>
                  </a:lnTo>
                  <a:lnTo>
                    <a:pt x="88149" y="88149"/>
                  </a:lnTo>
                  <a:lnTo>
                    <a:pt x="58068" y="123216"/>
                  </a:lnTo>
                  <a:lnTo>
                    <a:pt x="33592" y="162649"/>
                  </a:lnTo>
                  <a:lnTo>
                    <a:pt x="15343" y="205830"/>
                  </a:lnTo>
                  <a:lnTo>
                    <a:pt x="3939" y="252137"/>
                  </a:lnTo>
                  <a:lnTo>
                    <a:pt x="0" y="300951"/>
                  </a:lnTo>
                  <a:lnTo>
                    <a:pt x="3939" y="349766"/>
                  </a:lnTo>
                  <a:lnTo>
                    <a:pt x="15343" y="396073"/>
                  </a:lnTo>
                  <a:lnTo>
                    <a:pt x="33592" y="439253"/>
                  </a:lnTo>
                  <a:lnTo>
                    <a:pt x="58068" y="478687"/>
                  </a:lnTo>
                  <a:lnTo>
                    <a:pt x="88149" y="513754"/>
                  </a:lnTo>
                  <a:lnTo>
                    <a:pt x="123216" y="543835"/>
                  </a:lnTo>
                  <a:lnTo>
                    <a:pt x="162649" y="568310"/>
                  </a:lnTo>
                  <a:lnTo>
                    <a:pt x="205830" y="586560"/>
                  </a:lnTo>
                  <a:lnTo>
                    <a:pt x="252137" y="597964"/>
                  </a:lnTo>
                  <a:lnTo>
                    <a:pt x="300951" y="601903"/>
                  </a:lnTo>
                  <a:lnTo>
                    <a:pt x="349769" y="597964"/>
                  </a:lnTo>
                  <a:lnTo>
                    <a:pt x="396078" y="586560"/>
                  </a:lnTo>
                  <a:lnTo>
                    <a:pt x="439259" y="568310"/>
                  </a:lnTo>
                  <a:lnTo>
                    <a:pt x="478692" y="543835"/>
                  </a:lnTo>
                  <a:lnTo>
                    <a:pt x="513759" y="513754"/>
                  </a:lnTo>
                  <a:lnTo>
                    <a:pt x="543839" y="478687"/>
                  </a:lnTo>
                  <a:lnTo>
                    <a:pt x="568313" y="439253"/>
                  </a:lnTo>
                  <a:lnTo>
                    <a:pt x="586561" y="396073"/>
                  </a:lnTo>
                  <a:lnTo>
                    <a:pt x="597965" y="349766"/>
                  </a:lnTo>
                  <a:lnTo>
                    <a:pt x="601903" y="300951"/>
                  </a:lnTo>
                  <a:lnTo>
                    <a:pt x="597965" y="252137"/>
                  </a:lnTo>
                  <a:lnTo>
                    <a:pt x="586561" y="205830"/>
                  </a:lnTo>
                  <a:lnTo>
                    <a:pt x="568313" y="162649"/>
                  </a:lnTo>
                  <a:lnTo>
                    <a:pt x="543839" y="123216"/>
                  </a:lnTo>
                  <a:lnTo>
                    <a:pt x="513759" y="88149"/>
                  </a:lnTo>
                  <a:lnTo>
                    <a:pt x="478692" y="58068"/>
                  </a:lnTo>
                  <a:lnTo>
                    <a:pt x="439259" y="33592"/>
                  </a:lnTo>
                  <a:lnTo>
                    <a:pt x="396078" y="15343"/>
                  </a:lnTo>
                  <a:lnTo>
                    <a:pt x="349769" y="3939"/>
                  </a:lnTo>
                  <a:lnTo>
                    <a:pt x="300951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2017" y="2235452"/>
              <a:ext cx="398026" cy="27870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26174" y="3495807"/>
              <a:ext cx="601980" cy="601980"/>
            </a:xfrm>
            <a:custGeom>
              <a:avLst/>
              <a:gdLst/>
              <a:ahLst/>
              <a:cxnLst/>
              <a:rect l="l" t="t" r="r" b="b"/>
              <a:pathLst>
                <a:path w="601980" h="601979">
                  <a:moveTo>
                    <a:pt x="300951" y="0"/>
                  </a:moveTo>
                  <a:lnTo>
                    <a:pt x="252137" y="3939"/>
                  </a:lnTo>
                  <a:lnTo>
                    <a:pt x="205830" y="15343"/>
                  </a:lnTo>
                  <a:lnTo>
                    <a:pt x="162649" y="33592"/>
                  </a:lnTo>
                  <a:lnTo>
                    <a:pt x="123216" y="58068"/>
                  </a:lnTo>
                  <a:lnTo>
                    <a:pt x="88149" y="88149"/>
                  </a:lnTo>
                  <a:lnTo>
                    <a:pt x="58068" y="123216"/>
                  </a:lnTo>
                  <a:lnTo>
                    <a:pt x="33592" y="162649"/>
                  </a:lnTo>
                  <a:lnTo>
                    <a:pt x="15343" y="205830"/>
                  </a:lnTo>
                  <a:lnTo>
                    <a:pt x="3939" y="252137"/>
                  </a:lnTo>
                  <a:lnTo>
                    <a:pt x="0" y="300951"/>
                  </a:lnTo>
                  <a:lnTo>
                    <a:pt x="3939" y="349766"/>
                  </a:lnTo>
                  <a:lnTo>
                    <a:pt x="15343" y="396073"/>
                  </a:lnTo>
                  <a:lnTo>
                    <a:pt x="33592" y="439253"/>
                  </a:lnTo>
                  <a:lnTo>
                    <a:pt x="58068" y="478687"/>
                  </a:lnTo>
                  <a:lnTo>
                    <a:pt x="88149" y="513754"/>
                  </a:lnTo>
                  <a:lnTo>
                    <a:pt x="123216" y="543835"/>
                  </a:lnTo>
                  <a:lnTo>
                    <a:pt x="162649" y="568310"/>
                  </a:lnTo>
                  <a:lnTo>
                    <a:pt x="205830" y="586560"/>
                  </a:lnTo>
                  <a:lnTo>
                    <a:pt x="252137" y="597964"/>
                  </a:lnTo>
                  <a:lnTo>
                    <a:pt x="300951" y="601903"/>
                  </a:lnTo>
                  <a:lnTo>
                    <a:pt x="349769" y="597964"/>
                  </a:lnTo>
                  <a:lnTo>
                    <a:pt x="396078" y="586560"/>
                  </a:lnTo>
                  <a:lnTo>
                    <a:pt x="439259" y="568310"/>
                  </a:lnTo>
                  <a:lnTo>
                    <a:pt x="478692" y="543835"/>
                  </a:lnTo>
                  <a:lnTo>
                    <a:pt x="513759" y="513754"/>
                  </a:lnTo>
                  <a:lnTo>
                    <a:pt x="543839" y="478687"/>
                  </a:lnTo>
                  <a:lnTo>
                    <a:pt x="568313" y="439253"/>
                  </a:lnTo>
                  <a:lnTo>
                    <a:pt x="586561" y="396073"/>
                  </a:lnTo>
                  <a:lnTo>
                    <a:pt x="597965" y="349766"/>
                  </a:lnTo>
                  <a:lnTo>
                    <a:pt x="601903" y="300951"/>
                  </a:lnTo>
                  <a:lnTo>
                    <a:pt x="597965" y="252137"/>
                  </a:lnTo>
                  <a:lnTo>
                    <a:pt x="586561" y="205830"/>
                  </a:lnTo>
                  <a:lnTo>
                    <a:pt x="568313" y="162649"/>
                  </a:lnTo>
                  <a:lnTo>
                    <a:pt x="543839" y="123216"/>
                  </a:lnTo>
                  <a:lnTo>
                    <a:pt x="513759" y="88149"/>
                  </a:lnTo>
                  <a:lnTo>
                    <a:pt x="478692" y="58068"/>
                  </a:lnTo>
                  <a:lnTo>
                    <a:pt x="439259" y="33592"/>
                  </a:lnTo>
                  <a:lnTo>
                    <a:pt x="396078" y="15343"/>
                  </a:lnTo>
                  <a:lnTo>
                    <a:pt x="349769" y="3939"/>
                  </a:lnTo>
                  <a:lnTo>
                    <a:pt x="300951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1251" y="2793276"/>
              <a:ext cx="601903" cy="6019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6174" y="4196945"/>
              <a:ext cx="601903" cy="60190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232" y="3598949"/>
              <a:ext cx="460824" cy="34586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926039" y="2189307"/>
            <a:ext cx="4148454" cy="250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Aplicación</a:t>
            </a:r>
            <a:r>
              <a:rPr sz="1300" b="1" spc="-4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FreeStyle</a:t>
            </a:r>
            <a:r>
              <a:rPr sz="1300" b="1" spc="-4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LibreLink</a:t>
            </a:r>
            <a:endParaRPr sz="1300" dirty="0">
              <a:latin typeface="OpenSans-Extrabold"/>
              <a:cs typeface="OpenSans-Extrabold"/>
            </a:endParaRPr>
          </a:p>
          <a:p>
            <a:pPr marL="12700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13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el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paciente</a:t>
            </a:r>
            <a:endParaRPr sz="1300" dirty="0">
              <a:latin typeface="OpenSans-Semibold"/>
              <a:cs typeface="OpenSans-Semibold"/>
            </a:endParaRPr>
          </a:p>
          <a:p>
            <a:pPr>
              <a:lnSpc>
                <a:spcPts val="2560"/>
              </a:lnSpc>
              <a:spcBef>
                <a:spcPts val="60"/>
              </a:spcBef>
            </a:pPr>
            <a:endParaRPr sz="1800" dirty="0">
              <a:latin typeface="OpenSans-Semibold"/>
              <a:cs typeface="OpenSans-Semibold"/>
            </a:endParaRPr>
          </a:p>
          <a:p>
            <a:pPr marL="12700">
              <a:lnSpc>
                <a:spcPts val="1530"/>
              </a:lnSpc>
            </a:pP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LibreView</a:t>
            </a:r>
            <a:endParaRPr sz="1300" dirty="0">
              <a:latin typeface="OpenSans-Extrabold"/>
              <a:cs typeface="OpenSans-Extrabold"/>
            </a:endParaRPr>
          </a:p>
          <a:p>
            <a:pPr marL="12700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13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profesional</a:t>
            </a:r>
            <a:r>
              <a:rPr sz="13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sanitario</a:t>
            </a:r>
            <a:endParaRPr sz="1300" dirty="0">
              <a:latin typeface="OpenSans-Semibold"/>
              <a:cs typeface="OpenSans-Semibold"/>
            </a:endParaRPr>
          </a:p>
          <a:p>
            <a:pPr>
              <a:lnSpc>
                <a:spcPts val="2480"/>
              </a:lnSpc>
              <a:spcBef>
                <a:spcPts val="45"/>
              </a:spcBef>
            </a:pPr>
            <a:endParaRPr sz="1650" dirty="0">
              <a:latin typeface="OpenSans-Semibold"/>
              <a:cs typeface="OpenSans-Semibold"/>
            </a:endParaRPr>
          </a:p>
          <a:p>
            <a:pPr marL="26670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Vinculación</a:t>
            </a:r>
            <a:r>
              <a:rPr sz="13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entre</a:t>
            </a:r>
            <a:r>
              <a:rPr sz="13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FreeStyle</a:t>
            </a:r>
            <a:r>
              <a:rPr sz="1300" b="1" spc="-3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LibreLink</a:t>
            </a:r>
            <a:r>
              <a:rPr sz="1300" b="1" spc="-3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y</a:t>
            </a:r>
            <a:r>
              <a:rPr sz="13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LibreView</a:t>
            </a:r>
            <a:endParaRPr sz="1300" dirty="0">
              <a:latin typeface="OpenSans-Extrabold"/>
              <a:cs typeface="OpenSans-Extrabold"/>
            </a:endParaRPr>
          </a:p>
          <a:p>
            <a:pPr marL="26670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seguimiento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paciente</a:t>
            </a:r>
            <a:endParaRPr sz="1300" dirty="0">
              <a:latin typeface="OpenSans-Semibold"/>
              <a:cs typeface="OpenSans-Semibold"/>
            </a:endParaRPr>
          </a:p>
          <a:p>
            <a:pPr>
              <a:lnSpc>
                <a:spcPts val="2260"/>
              </a:lnSpc>
              <a:spcBef>
                <a:spcPts val="60"/>
              </a:spcBef>
            </a:pPr>
            <a:endParaRPr sz="1800" dirty="0">
              <a:latin typeface="OpenSans-Semibold"/>
              <a:cs typeface="OpenSans-Semibold"/>
            </a:endParaRPr>
          </a:p>
          <a:p>
            <a:pPr marL="17145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Conectividad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compartir</a:t>
            </a:r>
            <a:endParaRPr sz="1300" dirty="0">
              <a:latin typeface="OpenSans-Semibold"/>
              <a:cs typeface="OpenSans-Semibold"/>
            </a:endParaRPr>
          </a:p>
          <a:p>
            <a:pPr marL="17145">
              <a:lnSpc>
                <a:spcPts val="1530"/>
              </a:lnSpc>
            </a:pP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LibreLinkUp</a:t>
            </a:r>
            <a:endParaRPr sz="1300" dirty="0">
              <a:latin typeface="OpenSans-Extrabold"/>
              <a:cs typeface="OpenSans-Extrabold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314387" y="991148"/>
            <a:ext cx="221742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spc="-10" dirty="0">
                <a:solidFill>
                  <a:srgbClr val="FFFFFF"/>
                </a:solidFill>
              </a:rPr>
              <a:t>CONECTIVIDAD </a:t>
            </a:r>
            <a:r>
              <a:rPr sz="2300" dirty="0">
                <a:solidFill>
                  <a:srgbClr val="FFFFFF"/>
                </a:solidFill>
              </a:rPr>
              <a:t>DEL</a:t>
            </a:r>
            <a:r>
              <a:rPr sz="2300" spc="-1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SISTEMA</a:t>
            </a:r>
            <a:endParaRPr sz="2300"/>
          </a:p>
        </p:txBody>
      </p:sp>
      <p:grpSp>
        <p:nvGrpSpPr>
          <p:cNvPr id="49" name="object 49"/>
          <p:cNvGrpSpPr/>
          <p:nvPr/>
        </p:nvGrpSpPr>
        <p:grpSpPr>
          <a:xfrm>
            <a:off x="1346276" y="153323"/>
            <a:ext cx="7639684" cy="1664335"/>
            <a:chOff x="1346276" y="153323"/>
            <a:chExt cx="7639684" cy="1664335"/>
          </a:xfrm>
        </p:grpSpPr>
        <p:sp>
          <p:nvSpPr>
            <p:cNvPr id="50" name="object 50"/>
            <p:cNvSpPr/>
            <p:nvPr/>
          </p:nvSpPr>
          <p:spPr>
            <a:xfrm>
              <a:off x="1346276" y="175815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8622" y="175815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2264" y="196684"/>
              <a:ext cx="6938009" cy="1621155"/>
            </a:xfrm>
            <a:custGeom>
              <a:avLst/>
              <a:gdLst/>
              <a:ahLst/>
              <a:cxnLst/>
              <a:rect l="l" t="t" r="r" b="b"/>
              <a:pathLst>
                <a:path w="6938009" h="1621155">
                  <a:moveTo>
                    <a:pt x="332346" y="1561465"/>
                  </a:moveTo>
                  <a:lnTo>
                    <a:pt x="0" y="1561465"/>
                  </a:lnTo>
                  <a:lnTo>
                    <a:pt x="0" y="1620659"/>
                  </a:lnTo>
                  <a:lnTo>
                    <a:pt x="332346" y="1620659"/>
                  </a:lnTo>
                  <a:lnTo>
                    <a:pt x="332346" y="1561465"/>
                  </a:lnTo>
                  <a:close/>
                </a:path>
                <a:path w="6938009" h="1621155">
                  <a:moveTo>
                    <a:pt x="6908559" y="911390"/>
                  </a:moveTo>
                  <a:lnTo>
                    <a:pt x="6873748" y="882827"/>
                  </a:lnTo>
                  <a:lnTo>
                    <a:pt x="6873519" y="882802"/>
                  </a:lnTo>
                  <a:lnTo>
                    <a:pt x="6873126" y="882992"/>
                  </a:lnTo>
                  <a:lnTo>
                    <a:pt x="6872999" y="883183"/>
                  </a:lnTo>
                  <a:lnTo>
                    <a:pt x="6872910" y="898791"/>
                  </a:lnTo>
                  <a:lnTo>
                    <a:pt x="6872554" y="899172"/>
                  </a:lnTo>
                  <a:lnTo>
                    <a:pt x="6871449" y="899223"/>
                  </a:lnTo>
                  <a:lnTo>
                    <a:pt x="6846811" y="899223"/>
                  </a:lnTo>
                  <a:lnTo>
                    <a:pt x="6846341" y="899515"/>
                  </a:lnTo>
                  <a:lnTo>
                    <a:pt x="6846075" y="899985"/>
                  </a:lnTo>
                  <a:lnTo>
                    <a:pt x="6845986" y="923251"/>
                  </a:lnTo>
                  <a:lnTo>
                    <a:pt x="6846341" y="923912"/>
                  </a:lnTo>
                  <a:lnTo>
                    <a:pt x="6846811" y="924204"/>
                  </a:lnTo>
                  <a:lnTo>
                    <a:pt x="6871449" y="924204"/>
                  </a:lnTo>
                  <a:lnTo>
                    <a:pt x="6872554" y="924255"/>
                  </a:lnTo>
                  <a:lnTo>
                    <a:pt x="6872910" y="924636"/>
                  </a:lnTo>
                  <a:lnTo>
                    <a:pt x="6872999" y="940244"/>
                  </a:lnTo>
                  <a:lnTo>
                    <a:pt x="6873126" y="940435"/>
                  </a:lnTo>
                  <a:lnTo>
                    <a:pt x="6873519" y="940625"/>
                  </a:lnTo>
                  <a:lnTo>
                    <a:pt x="6873748" y="940600"/>
                  </a:lnTo>
                  <a:lnTo>
                    <a:pt x="6908559" y="912037"/>
                  </a:lnTo>
                  <a:lnTo>
                    <a:pt x="6908559" y="911390"/>
                  </a:lnTo>
                  <a:close/>
                </a:path>
                <a:path w="6938009" h="1621155">
                  <a:moveTo>
                    <a:pt x="6914070" y="741819"/>
                  </a:moveTo>
                  <a:lnTo>
                    <a:pt x="6913981" y="650709"/>
                  </a:lnTo>
                  <a:lnTo>
                    <a:pt x="6908127" y="646976"/>
                  </a:lnTo>
                  <a:lnTo>
                    <a:pt x="6832879" y="693013"/>
                  </a:lnTo>
                  <a:lnTo>
                    <a:pt x="6832879" y="699579"/>
                  </a:lnTo>
                  <a:lnTo>
                    <a:pt x="6903225" y="742619"/>
                  </a:lnTo>
                  <a:lnTo>
                    <a:pt x="6908165" y="745642"/>
                  </a:lnTo>
                  <a:lnTo>
                    <a:pt x="6914070" y="741819"/>
                  </a:lnTo>
                  <a:close/>
                </a:path>
                <a:path w="6938009" h="1621155">
                  <a:moveTo>
                    <a:pt x="6926415" y="871321"/>
                  </a:moveTo>
                  <a:lnTo>
                    <a:pt x="6925627" y="870534"/>
                  </a:lnTo>
                  <a:lnTo>
                    <a:pt x="6904164" y="870534"/>
                  </a:lnTo>
                  <a:lnTo>
                    <a:pt x="6903390" y="871321"/>
                  </a:lnTo>
                  <a:lnTo>
                    <a:pt x="6903390" y="880338"/>
                  </a:lnTo>
                  <a:lnTo>
                    <a:pt x="6904164" y="881113"/>
                  </a:lnTo>
                  <a:lnTo>
                    <a:pt x="6915836" y="881113"/>
                  </a:lnTo>
                  <a:lnTo>
                    <a:pt x="6915836" y="942301"/>
                  </a:lnTo>
                  <a:lnTo>
                    <a:pt x="6904164" y="942301"/>
                  </a:lnTo>
                  <a:lnTo>
                    <a:pt x="6903390" y="943076"/>
                  </a:lnTo>
                  <a:lnTo>
                    <a:pt x="6903390" y="952093"/>
                  </a:lnTo>
                  <a:lnTo>
                    <a:pt x="6904164" y="952868"/>
                  </a:lnTo>
                  <a:lnTo>
                    <a:pt x="6925627" y="952868"/>
                  </a:lnTo>
                  <a:lnTo>
                    <a:pt x="6926415" y="952093"/>
                  </a:lnTo>
                  <a:lnTo>
                    <a:pt x="6926415" y="871321"/>
                  </a:lnTo>
                  <a:close/>
                </a:path>
                <a:path w="6938009" h="1621155">
                  <a:moveTo>
                    <a:pt x="6931812" y="42849"/>
                  </a:moveTo>
                  <a:lnTo>
                    <a:pt x="6915074" y="27089"/>
                  </a:lnTo>
                  <a:lnTo>
                    <a:pt x="6915074" y="7759"/>
                  </a:lnTo>
                  <a:lnTo>
                    <a:pt x="6903885" y="7759"/>
                  </a:lnTo>
                  <a:lnTo>
                    <a:pt x="6903885" y="16535"/>
                  </a:lnTo>
                  <a:lnTo>
                    <a:pt x="6886346" y="0"/>
                  </a:lnTo>
                  <a:lnTo>
                    <a:pt x="6840499" y="42849"/>
                  </a:lnTo>
                  <a:lnTo>
                    <a:pt x="6851434" y="42849"/>
                  </a:lnTo>
                  <a:lnTo>
                    <a:pt x="6851434" y="80746"/>
                  </a:lnTo>
                  <a:lnTo>
                    <a:pt x="6874777" y="80746"/>
                  </a:lnTo>
                  <a:lnTo>
                    <a:pt x="6874777" y="60261"/>
                  </a:lnTo>
                  <a:lnTo>
                    <a:pt x="6880098" y="54940"/>
                  </a:lnTo>
                  <a:lnTo>
                    <a:pt x="6893103" y="54940"/>
                  </a:lnTo>
                  <a:lnTo>
                    <a:pt x="6898424" y="60261"/>
                  </a:lnTo>
                  <a:lnTo>
                    <a:pt x="6898424" y="80746"/>
                  </a:lnTo>
                  <a:lnTo>
                    <a:pt x="6920878" y="80746"/>
                  </a:lnTo>
                  <a:lnTo>
                    <a:pt x="6920878" y="42849"/>
                  </a:lnTo>
                  <a:lnTo>
                    <a:pt x="6931812" y="42849"/>
                  </a:lnTo>
                  <a:close/>
                </a:path>
                <a:path w="6938009" h="1621155">
                  <a:moveTo>
                    <a:pt x="6937692" y="473722"/>
                  </a:moveTo>
                  <a:lnTo>
                    <a:pt x="6862445" y="427685"/>
                  </a:lnTo>
                  <a:lnTo>
                    <a:pt x="6856590" y="431419"/>
                  </a:lnTo>
                  <a:lnTo>
                    <a:pt x="6856501" y="522528"/>
                  </a:lnTo>
                  <a:lnTo>
                    <a:pt x="6862407" y="526351"/>
                  </a:lnTo>
                  <a:lnTo>
                    <a:pt x="6867347" y="523328"/>
                  </a:lnTo>
                  <a:lnTo>
                    <a:pt x="6937692" y="480288"/>
                  </a:lnTo>
                  <a:lnTo>
                    <a:pt x="6937692" y="473722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847670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22B0A00-79AE-203C-06A0-AA836466A2A8}"/>
              </a:ext>
            </a:extLst>
          </p:cNvPr>
          <p:cNvGrpSpPr/>
          <p:nvPr/>
        </p:nvGrpSpPr>
        <p:grpSpPr>
          <a:xfrm>
            <a:off x="589175" y="1132069"/>
            <a:ext cx="556181" cy="481965"/>
            <a:chOff x="589175" y="1132069"/>
            <a:chExt cx="556181" cy="481965"/>
          </a:xfrm>
        </p:grpSpPr>
        <p:sp>
          <p:nvSpPr>
            <p:cNvPr id="61" name="object 12">
              <a:extLst>
                <a:ext uri="{FF2B5EF4-FFF2-40B4-BE49-F238E27FC236}">
                  <a16:creationId xmlns:a16="http://schemas.microsoft.com/office/drawing/2014/main" id="{12AC84FC-A943-C6B0-368E-281083B12FB1}"/>
                </a:ext>
              </a:extLst>
            </p:cNvPr>
            <p:cNvSpPr/>
            <p:nvPr/>
          </p:nvSpPr>
          <p:spPr>
            <a:xfrm>
              <a:off x="624005" y="1132069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41" y="0"/>
                  </a:moveTo>
                  <a:lnTo>
                    <a:pt x="192223" y="4890"/>
                  </a:lnTo>
                  <a:lnTo>
                    <a:pt x="147034" y="18916"/>
                  </a:lnTo>
                  <a:lnTo>
                    <a:pt x="106141" y="41111"/>
                  </a:lnTo>
                  <a:lnTo>
                    <a:pt x="70511" y="70505"/>
                  </a:lnTo>
                  <a:lnTo>
                    <a:pt x="41115" y="106132"/>
                  </a:lnTo>
                  <a:lnTo>
                    <a:pt x="18918" y="147023"/>
                  </a:lnTo>
                  <a:lnTo>
                    <a:pt x="4891" y="192211"/>
                  </a:lnTo>
                  <a:lnTo>
                    <a:pt x="0" y="240728"/>
                  </a:lnTo>
                  <a:lnTo>
                    <a:pt x="4891" y="289245"/>
                  </a:lnTo>
                  <a:lnTo>
                    <a:pt x="18918" y="334433"/>
                  </a:lnTo>
                  <a:lnTo>
                    <a:pt x="41115" y="375324"/>
                  </a:lnTo>
                  <a:lnTo>
                    <a:pt x="70511" y="410951"/>
                  </a:lnTo>
                  <a:lnTo>
                    <a:pt x="106141" y="440345"/>
                  </a:lnTo>
                  <a:lnTo>
                    <a:pt x="147034" y="462540"/>
                  </a:lnTo>
                  <a:lnTo>
                    <a:pt x="192223" y="476566"/>
                  </a:lnTo>
                  <a:lnTo>
                    <a:pt x="240741" y="481456"/>
                  </a:lnTo>
                  <a:lnTo>
                    <a:pt x="289254" y="476566"/>
                  </a:lnTo>
                  <a:lnTo>
                    <a:pt x="334440" y="462540"/>
                  </a:lnTo>
                  <a:lnTo>
                    <a:pt x="375331" y="440345"/>
                  </a:lnTo>
                  <a:lnTo>
                    <a:pt x="410959" y="410951"/>
                  </a:lnTo>
                  <a:lnTo>
                    <a:pt x="440355" y="375324"/>
                  </a:lnTo>
                  <a:lnTo>
                    <a:pt x="462551" y="334433"/>
                  </a:lnTo>
                  <a:lnTo>
                    <a:pt x="476578" y="289245"/>
                  </a:lnTo>
                  <a:lnTo>
                    <a:pt x="481469" y="240728"/>
                  </a:lnTo>
                  <a:lnTo>
                    <a:pt x="476578" y="192211"/>
                  </a:lnTo>
                  <a:lnTo>
                    <a:pt x="462551" y="147023"/>
                  </a:lnTo>
                  <a:lnTo>
                    <a:pt x="440355" y="106132"/>
                  </a:lnTo>
                  <a:lnTo>
                    <a:pt x="410959" y="70505"/>
                  </a:lnTo>
                  <a:lnTo>
                    <a:pt x="375331" y="41111"/>
                  </a:lnTo>
                  <a:lnTo>
                    <a:pt x="334440" y="18916"/>
                  </a:lnTo>
                  <a:lnTo>
                    <a:pt x="289254" y="4890"/>
                  </a:lnTo>
                  <a:lnTo>
                    <a:pt x="240741" y="0"/>
                  </a:lnTo>
                  <a:close/>
                </a:path>
              </a:pathLst>
            </a:custGeom>
            <a:solidFill>
              <a:srgbClr val="00A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3">
              <a:extLst>
                <a:ext uri="{FF2B5EF4-FFF2-40B4-BE49-F238E27FC236}">
                  <a16:creationId xmlns:a16="http://schemas.microsoft.com/office/drawing/2014/main" id="{A4EA1A2D-BE9B-AB1D-4C29-9FE26BDDB98C}"/>
                </a:ext>
              </a:extLst>
            </p:cNvPr>
            <p:cNvSpPr txBox="1"/>
            <p:nvPr/>
          </p:nvSpPr>
          <p:spPr>
            <a:xfrm>
              <a:off x="589175" y="1216857"/>
              <a:ext cx="556181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1C70F00-587B-B527-02D1-77515B23CC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36" y="344957"/>
            <a:ext cx="7660268" cy="4546493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-1181" y="0"/>
            <a:ext cx="9146540" cy="5144770"/>
          </a:xfrm>
          <a:custGeom>
            <a:avLst/>
            <a:gdLst/>
            <a:ahLst/>
            <a:cxnLst/>
            <a:rect l="l" t="t" r="r" b="b"/>
            <a:pathLst>
              <a:path w="9146540" h="5144770">
                <a:moveTo>
                  <a:pt x="9146374" y="0"/>
                </a:moveTo>
                <a:lnTo>
                  <a:pt x="0" y="0"/>
                </a:lnTo>
                <a:lnTo>
                  <a:pt x="0" y="5144401"/>
                </a:lnTo>
                <a:lnTo>
                  <a:pt x="9146374" y="5144401"/>
                </a:lnTo>
                <a:lnTo>
                  <a:pt x="9146374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105261" y="1072345"/>
            <a:ext cx="4933950" cy="2250440"/>
            <a:chOff x="2105261" y="1072345"/>
            <a:chExt cx="4933950" cy="2250440"/>
          </a:xfrm>
        </p:grpSpPr>
        <p:sp>
          <p:nvSpPr>
            <p:cNvPr id="33" name="object 33"/>
            <p:cNvSpPr/>
            <p:nvPr/>
          </p:nvSpPr>
          <p:spPr>
            <a:xfrm>
              <a:off x="2105261" y="1928443"/>
              <a:ext cx="4933950" cy="1394460"/>
            </a:xfrm>
            <a:custGeom>
              <a:avLst/>
              <a:gdLst/>
              <a:ahLst/>
              <a:cxnLst/>
              <a:rect l="l" t="t" r="r" b="b"/>
              <a:pathLst>
                <a:path w="4933950" h="1394460">
                  <a:moveTo>
                    <a:pt x="4872024" y="0"/>
                  </a:moveTo>
                  <a:lnTo>
                    <a:pt x="61455" y="0"/>
                  </a:lnTo>
                  <a:lnTo>
                    <a:pt x="37590" y="4848"/>
                  </a:lnTo>
                  <a:lnTo>
                    <a:pt x="18049" y="18048"/>
                  </a:lnTo>
                  <a:lnTo>
                    <a:pt x="4848" y="37585"/>
                  </a:lnTo>
                  <a:lnTo>
                    <a:pt x="0" y="61442"/>
                  </a:lnTo>
                  <a:lnTo>
                    <a:pt x="0" y="1332814"/>
                  </a:lnTo>
                  <a:lnTo>
                    <a:pt x="4848" y="1356673"/>
                  </a:lnTo>
                  <a:lnTo>
                    <a:pt x="18049" y="1376214"/>
                  </a:lnTo>
                  <a:lnTo>
                    <a:pt x="37590" y="1389419"/>
                  </a:lnTo>
                  <a:lnTo>
                    <a:pt x="61455" y="1394269"/>
                  </a:lnTo>
                  <a:lnTo>
                    <a:pt x="4872024" y="1394269"/>
                  </a:lnTo>
                  <a:lnTo>
                    <a:pt x="4895889" y="1389419"/>
                  </a:lnTo>
                  <a:lnTo>
                    <a:pt x="4915430" y="1376214"/>
                  </a:lnTo>
                  <a:lnTo>
                    <a:pt x="4928631" y="1356673"/>
                  </a:lnTo>
                  <a:lnTo>
                    <a:pt x="4933480" y="1332814"/>
                  </a:lnTo>
                  <a:lnTo>
                    <a:pt x="4933480" y="61442"/>
                  </a:lnTo>
                  <a:lnTo>
                    <a:pt x="4928631" y="37585"/>
                  </a:lnTo>
                  <a:lnTo>
                    <a:pt x="4915430" y="18048"/>
                  </a:lnTo>
                  <a:lnTo>
                    <a:pt x="4895889" y="4848"/>
                  </a:lnTo>
                  <a:lnTo>
                    <a:pt x="4872024" y="0"/>
                  </a:lnTo>
                  <a:close/>
                </a:path>
              </a:pathLst>
            </a:custGeom>
            <a:solidFill>
              <a:srgbClr val="E2BB55">
                <a:alpha val="8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27359" y="1546244"/>
              <a:ext cx="324485" cy="340360"/>
            </a:xfrm>
            <a:custGeom>
              <a:avLst/>
              <a:gdLst/>
              <a:ahLst/>
              <a:cxnLst/>
              <a:rect l="l" t="t" r="r" b="b"/>
              <a:pathLst>
                <a:path w="324485" h="340360">
                  <a:moveTo>
                    <a:pt x="161988" y="0"/>
                  </a:moveTo>
                  <a:lnTo>
                    <a:pt x="110838" y="7173"/>
                  </a:lnTo>
                  <a:lnTo>
                    <a:pt x="66377" y="27141"/>
                  </a:lnTo>
                  <a:lnTo>
                    <a:pt x="31292" y="57571"/>
                  </a:lnTo>
                  <a:lnTo>
                    <a:pt x="8270" y="96134"/>
                  </a:lnTo>
                  <a:lnTo>
                    <a:pt x="0" y="140500"/>
                  </a:lnTo>
                  <a:lnTo>
                    <a:pt x="0" y="332600"/>
                  </a:lnTo>
                  <a:lnTo>
                    <a:pt x="8394" y="339890"/>
                  </a:lnTo>
                  <a:lnTo>
                    <a:pt x="29171" y="339890"/>
                  </a:lnTo>
                  <a:lnTo>
                    <a:pt x="37579" y="332600"/>
                  </a:lnTo>
                  <a:lnTo>
                    <a:pt x="37579" y="140500"/>
                  </a:lnTo>
                  <a:lnTo>
                    <a:pt x="47372" y="98544"/>
                  </a:lnTo>
                  <a:lnTo>
                    <a:pt x="74061" y="64242"/>
                  </a:lnTo>
                  <a:lnTo>
                    <a:pt x="113612" y="41094"/>
                  </a:lnTo>
                  <a:lnTo>
                    <a:pt x="161988" y="32600"/>
                  </a:lnTo>
                  <a:lnTo>
                    <a:pt x="210372" y="41094"/>
                  </a:lnTo>
                  <a:lnTo>
                    <a:pt x="249926" y="64242"/>
                  </a:lnTo>
                  <a:lnTo>
                    <a:pt x="276617" y="98544"/>
                  </a:lnTo>
                  <a:lnTo>
                    <a:pt x="286410" y="140500"/>
                  </a:lnTo>
                  <a:lnTo>
                    <a:pt x="286410" y="332600"/>
                  </a:lnTo>
                  <a:lnTo>
                    <a:pt x="294817" y="339890"/>
                  </a:lnTo>
                  <a:lnTo>
                    <a:pt x="305206" y="339890"/>
                  </a:lnTo>
                  <a:lnTo>
                    <a:pt x="315594" y="339890"/>
                  </a:lnTo>
                  <a:lnTo>
                    <a:pt x="324002" y="332600"/>
                  </a:lnTo>
                  <a:lnTo>
                    <a:pt x="324002" y="140500"/>
                  </a:lnTo>
                  <a:lnTo>
                    <a:pt x="315728" y="96134"/>
                  </a:lnTo>
                  <a:lnTo>
                    <a:pt x="292701" y="57571"/>
                  </a:lnTo>
                  <a:lnTo>
                    <a:pt x="257608" y="27141"/>
                  </a:lnTo>
                  <a:lnTo>
                    <a:pt x="213141" y="7173"/>
                  </a:lnTo>
                  <a:lnTo>
                    <a:pt x="161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815" y="1353528"/>
              <a:ext cx="228981" cy="22153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567" y="1437137"/>
              <a:ext cx="223779" cy="4056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7488" y="1437137"/>
              <a:ext cx="227537" cy="41338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47032" y="1870651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0" y="0"/>
                  </a:moveTo>
                  <a:lnTo>
                    <a:pt x="283337" y="0"/>
                  </a:lnTo>
                </a:path>
              </a:pathLst>
            </a:custGeom>
            <a:ln w="34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76812" y="1833492"/>
              <a:ext cx="172720" cy="0"/>
            </a:xfrm>
            <a:custGeom>
              <a:avLst/>
              <a:gdLst/>
              <a:ahLst/>
              <a:cxnLst/>
              <a:rect l="l" t="t" r="r" b="b"/>
              <a:pathLst>
                <a:path w="172720">
                  <a:moveTo>
                    <a:pt x="0" y="0"/>
                  </a:moveTo>
                  <a:lnTo>
                    <a:pt x="172631" y="0"/>
                  </a:lnTo>
                </a:path>
              </a:pathLst>
            </a:custGeom>
            <a:ln w="340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507703" y="2286256"/>
            <a:ext cx="4128135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APLICACIÓN</a:t>
            </a:r>
            <a:r>
              <a:rPr sz="20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Extrabold"/>
                <a:cs typeface="OpenSans-Extrabold"/>
              </a:rPr>
              <a:t>FreeStyle</a:t>
            </a:r>
            <a:r>
              <a:rPr sz="2000" b="1" spc="-4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LibreLink</a:t>
            </a:r>
            <a:endParaRPr sz="2000">
              <a:latin typeface="OpenSans-Extrabold"/>
              <a:cs typeface="OpenSans-Extrabold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200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EL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PACIENTE</a:t>
            </a:r>
            <a:endParaRPr sz="2000">
              <a:latin typeface="OpenSans-Semibold"/>
              <a:cs typeface="OpenSans-Semibold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5" name="object 45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9497" y="1002022"/>
            <a:ext cx="2318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Monitorización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Flash</a:t>
            </a:r>
            <a:r>
              <a:rPr sz="1200" spc="-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Glucosa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9497" y="1688567"/>
            <a:ext cx="3435985" cy="11131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Aplicación,</a:t>
            </a:r>
            <a:r>
              <a:rPr sz="12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Activación,</a:t>
            </a:r>
            <a:r>
              <a:rPr sz="1200" spc="-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Uso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y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Retirada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del</a:t>
            </a:r>
            <a:r>
              <a:rPr sz="1200" spc="-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Sensor</a:t>
            </a:r>
            <a:endParaRPr sz="1200">
              <a:latin typeface="Open Sans"/>
              <a:cs typeface="Open Sans"/>
            </a:endParaRPr>
          </a:p>
          <a:p>
            <a:pPr marL="12700" marR="2284095">
              <a:lnSpc>
                <a:spcPts val="1630"/>
              </a:lnSpc>
              <a:spcBef>
                <a:spcPts val="50"/>
              </a:spcBef>
            </a:pP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Aplicación del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Sensor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Activación del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Sensor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Uso del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Sensor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Retirada</a:t>
            </a: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del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Sensor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9497" y="2902673"/>
            <a:ext cx="5513070" cy="11131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Conectividad del 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sistema</a:t>
            </a:r>
            <a:endParaRPr sz="1200">
              <a:latin typeface="Open Sans"/>
              <a:cs typeface="Open Sans"/>
            </a:endParaRPr>
          </a:p>
          <a:p>
            <a:pPr marL="12700" marR="3034665">
              <a:lnSpc>
                <a:spcPts val="1630"/>
              </a:lnSpc>
              <a:spcBef>
                <a:spcPts val="85"/>
              </a:spcBef>
            </a:pP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Aplicación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FreeStyle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LibreLink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para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el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paciente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LibreView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para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profesional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 sanitario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ts val="1630"/>
              </a:lnSpc>
            </a:pP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Vinculación</a:t>
            </a:r>
            <a:r>
              <a:rPr sz="900" spc="-4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entre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FreeStyle</a:t>
            </a: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LibreLink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(paciente)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y</a:t>
            </a: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LibreView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(profesional)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para</a:t>
            </a: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seguimiento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del</a:t>
            </a:r>
            <a:r>
              <a:rPr sz="900" spc="-20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paciente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Conectividad</a:t>
            </a: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para</a:t>
            </a:r>
            <a:r>
              <a:rPr sz="900" spc="-1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485566"/>
                </a:solidFill>
                <a:latin typeface="Open Sans"/>
                <a:cs typeface="Open Sans"/>
              </a:rPr>
              <a:t>compartir</a:t>
            </a:r>
            <a:r>
              <a:rPr sz="900" spc="-10" dirty="0">
                <a:solidFill>
                  <a:srgbClr val="485566"/>
                </a:solidFill>
                <a:latin typeface="Open Sans"/>
                <a:cs typeface="Open Sans"/>
              </a:rPr>
              <a:t> LibreLinkUp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9497" y="4199783"/>
            <a:ext cx="185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85566"/>
                </a:solidFill>
                <a:latin typeface="Open Sans"/>
                <a:cs typeface="Open Sans"/>
              </a:rPr>
              <a:t>Recomendaciones</a:t>
            </a:r>
            <a:r>
              <a:rPr sz="1200" spc="-75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485566"/>
                </a:solidFill>
                <a:latin typeface="Open Sans"/>
                <a:cs typeface="Open Sans"/>
              </a:rPr>
              <a:t>Finales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3580" y="1001974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85566"/>
                </a:solidFill>
                <a:latin typeface="Open Sans"/>
                <a:cs typeface="Open Sans"/>
              </a:rPr>
              <a:t>02.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3580" y="1386936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85566"/>
                </a:solidFill>
                <a:latin typeface="Open Sans"/>
                <a:cs typeface="Open Sans"/>
              </a:rPr>
              <a:t>09.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73580" y="1688454"/>
            <a:ext cx="240665" cy="11131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solidFill>
                  <a:srgbClr val="485566"/>
                </a:solidFill>
                <a:latin typeface="Open Sans"/>
                <a:cs typeface="Open Sans"/>
              </a:rPr>
              <a:t>12.</a:t>
            </a:r>
            <a:endParaRPr sz="12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495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13.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0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17.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0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19.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5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24.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3648" y="2902673"/>
            <a:ext cx="240665" cy="11131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spc="-25" dirty="0">
                <a:solidFill>
                  <a:srgbClr val="485566"/>
                </a:solidFill>
                <a:latin typeface="Open Sans"/>
                <a:cs typeface="Open Sans"/>
              </a:rPr>
              <a:t>26.</a:t>
            </a:r>
            <a:endParaRPr sz="12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490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27.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0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34.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5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37.</a:t>
            </a:r>
            <a:endParaRPr sz="900">
              <a:latin typeface="Open Sans"/>
              <a:cs typeface="Open Sans"/>
            </a:endParaRPr>
          </a:p>
          <a:p>
            <a:pPr marL="66040">
              <a:lnSpc>
                <a:spcPct val="100000"/>
              </a:lnSpc>
              <a:spcBef>
                <a:spcPts val="550"/>
              </a:spcBef>
            </a:pPr>
            <a:r>
              <a:rPr sz="900" spc="-25" dirty="0">
                <a:solidFill>
                  <a:srgbClr val="485566"/>
                </a:solidFill>
                <a:latin typeface="Open Sans"/>
                <a:cs typeface="Open Sans"/>
              </a:rPr>
              <a:t>41.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3648" y="4199783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85566"/>
                </a:solidFill>
                <a:latin typeface="Open Sans"/>
                <a:cs typeface="Open Sans"/>
              </a:rPr>
              <a:t>43.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6734" y="1005266"/>
            <a:ext cx="4225925" cy="9671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14"/>
              </a:spcBef>
            </a:pPr>
            <a:r>
              <a:rPr sz="1300" b="1" spc="2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01.</a:t>
            </a:r>
            <a:endParaRPr sz="1300">
              <a:latin typeface="Acumin Pro ExtraCondensed"/>
              <a:cs typeface="Acumin Pro ExtraCondensed"/>
            </a:endParaRPr>
          </a:p>
          <a:p>
            <a:pPr marL="15240">
              <a:lnSpc>
                <a:spcPct val="100000"/>
              </a:lnSpc>
              <a:spcBef>
                <a:spcPts val="1380"/>
              </a:spcBef>
              <a:tabLst>
                <a:tab pos="354965" algn="l"/>
              </a:tabLst>
            </a:pPr>
            <a:r>
              <a:rPr sz="1300" b="1" spc="-2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02.</a:t>
            </a:r>
            <a:r>
              <a:rPr sz="1300" b="1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	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Diferencias</a:t>
            </a:r>
            <a:r>
              <a:rPr sz="1800" spc="-22" baseline="2314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entre</a:t>
            </a:r>
            <a:r>
              <a:rPr sz="1800" spc="-22" baseline="2314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Glucosa</a:t>
            </a:r>
            <a:r>
              <a:rPr sz="1800" spc="-15" baseline="2314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Capilar</a:t>
            </a:r>
            <a:r>
              <a:rPr sz="1800" spc="-22" baseline="2314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y</a:t>
            </a:r>
            <a:r>
              <a:rPr sz="1800" spc="-22" baseline="2314" dirty="0">
                <a:solidFill>
                  <a:srgbClr val="485566"/>
                </a:solidFill>
                <a:latin typeface="Open Sans"/>
                <a:cs typeface="Open Sans"/>
              </a:rPr>
              <a:t> </a:t>
            </a:r>
            <a:r>
              <a:rPr sz="1800" baseline="2314" dirty="0">
                <a:solidFill>
                  <a:srgbClr val="485566"/>
                </a:solidFill>
                <a:latin typeface="Open Sans"/>
                <a:cs typeface="Open Sans"/>
              </a:rPr>
              <a:t>Glucosa</a:t>
            </a:r>
            <a:r>
              <a:rPr sz="1800" spc="-15" baseline="2314" dirty="0">
                <a:solidFill>
                  <a:srgbClr val="485566"/>
                </a:solidFill>
                <a:latin typeface="Open Sans"/>
                <a:cs typeface="Open Sans"/>
              </a:rPr>
              <a:t> Intersticial</a:t>
            </a:r>
            <a:endParaRPr sz="1800" baseline="2314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300" b="1" spc="30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03.</a:t>
            </a:r>
            <a:endParaRPr sz="1300">
              <a:latin typeface="Acumin Pro ExtraCondensed"/>
              <a:cs typeface="Acumin Pro ExtraCondense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46484" y="1281399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353" y="0"/>
                </a:lnTo>
              </a:path>
            </a:pathLst>
          </a:custGeom>
          <a:ln w="7238">
            <a:solidFill>
              <a:srgbClr val="3EA7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46484" y="2880611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353" y="0"/>
                </a:lnTo>
              </a:path>
            </a:pathLst>
          </a:custGeom>
          <a:ln w="7238">
            <a:solidFill>
              <a:srgbClr val="3EA7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6484" y="1675570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353" y="0"/>
                </a:lnTo>
              </a:path>
            </a:pathLst>
          </a:custGeom>
          <a:ln w="7238">
            <a:solidFill>
              <a:srgbClr val="3EA7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6484" y="4119436"/>
            <a:ext cx="6053455" cy="0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353" y="0"/>
                </a:lnTo>
              </a:path>
            </a:pathLst>
          </a:custGeom>
          <a:ln w="7238">
            <a:solidFill>
              <a:srgbClr val="3EA79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1799" cy="28281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970" y="4174591"/>
            <a:ext cx="1356029" cy="969810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670BAC59-27B5-2A45-F14F-FD6179C1BCB0}"/>
              </a:ext>
            </a:extLst>
          </p:cNvPr>
          <p:cNvGrpSpPr/>
          <p:nvPr/>
        </p:nvGrpSpPr>
        <p:grpSpPr>
          <a:xfrm>
            <a:off x="1301565" y="959157"/>
            <a:ext cx="381000" cy="266875"/>
            <a:chOff x="1319015" y="931030"/>
            <a:chExt cx="381000" cy="266875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E9E1833-6B68-5ADE-A733-90DE62A0B3D7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2201BFD8-B2C2-69F3-AF87-83062666A0F4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C81AD11-66B2-0D74-63B9-1B149C41D08A}"/>
              </a:ext>
            </a:extLst>
          </p:cNvPr>
          <p:cNvGrpSpPr/>
          <p:nvPr/>
        </p:nvGrpSpPr>
        <p:grpSpPr>
          <a:xfrm>
            <a:off x="1301565" y="1343871"/>
            <a:ext cx="381000" cy="266875"/>
            <a:chOff x="1319015" y="931030"/>
            <a:chExt cx="381000" cy="266875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37E7601F-7AD1-2302-1889-1575E780940C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1ED6985C-5D10-58BE-3EA9-20B8C0CCEB0F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E85D272-9387-435B-F989-F16F3B2386F8}"/>
              </a:ext>
            </a:extLst>
          </p:cNvPr>
          <p:cNvGrpSpPr/>
          <p:nvPr/>
        </p:nvGrpSpPr>
        <p:grpSpPr>
          <a:xfrm>
            <a:off x="1301565" y="1738417"/>
            <a:ext cx="381000" cy="266875"/>
            <a:chOff x="1319015" y="931030"/>
            <a:chExt cx="381000" cy="266875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96ACA8C0-EC73-4EB4-4429-1CB8D8D0677F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5F3D20FC-DCF9-FE68-CBAB-F8D3E1A2FC90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5C41E1B-6EA6-9B0A-9428-5DA033C935A5}"/>
              </a:ext>
            </a:extLst>
          </p:cNvPr>
          <p:cNvGrpSpPr/>
          <p:nvPr/>
        </p:nvGrpSpPr>
        <p:grpSpPr>
          <a:xfrm>
            <a:off x="1301565" y="2942377"/>
            <a:ext cx="381000" cy="266875"/>
            <a:chOff x="1319015" y="931030"/>
            <a:chExt cx="381000" cy="26687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33DC047F-ACC9-5655-DCCD-029ED427FF0D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B0681707-D488-EEDD-C8FE-E0D8741E59F0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59113256-A0AE-4ACC-497D-22EC5E2EEE5E}"/>
              </a:ext>
            </a:extLst>
          </p:cNvPr>
          <p:cNvGrpSpPr/>
          <p:nvPr/>
        </p:nvGrpSpPr>
        <p:grpSpPr>
          <a:xfrm>
            <a:off x="1301565" y="4144645"/>
            <a:ext cx="381000" cy="266875"/>
            <a:chOff x="1319015" y="931030"/>
            <a:chExt cx="381000" cy="26687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0080169-5F3F-04E3-D697-82BD916DCDCD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34AF0EAD-BA7C-6112-4838-4421807BAA62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59473A2C-8957-DFD0-9C95-B6DD38A547D8}"/>
              </a:ext>
            </a:extLst>
          </p:cNvPr>
          <p:cNvGrpSpPr/>
          <p:nvPr/>
        </p:nvGrpSpPr>
        <p:grpSpPr>
          <a:xfrm>
            <a:off x="3147317" y="1567846"/>
            <a:ext cx="4879489" cy="2602638"/>
            <a:chOff x="3147317" y="1567846"/>
            <a:chExt cx="4879489" cy="2602638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168" y="1736763"/>
              <a:ext cx="101358" cy="24337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47317" y="1837271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7466" y="1567846"/>
              <a:ext cx="4879340" cy="269875"/>
            </a:xfrm>
            <a:custGeom>
              <a:avLst/>
              <a:gdLst/>
              <a:ahLst/>
              <a:cxnLst/>
              <a:rect l="l" t="t" r="r" b="b"/>
              <a:pathLst>
                <a:path w="4879340" h="269875">
                  <a:moveTo>
                    <a:pt x="4790097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4790097" y="269430"/>
                  </a:lnTo>
                  <a:lnTo>
                    <a:pt x="4879022" y="134708"/>
                  </a:lnTo>
                  <a:lnTo>
                    <a:pt x="4790097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65518" y="1602635"/>
            <a:ext cx="4879340" cy="2414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FreeStyle</a:t>
            </a:r>
            <a:r>
              <a:rPr sz="1200" b="1" spc="-30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LibreLink</a:t>
            </a:r>
            <a:r>
              <a:rPr sz="1200" b="1" spc="-1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CON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ALARMAS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OPCIONALES</a:t>
            </a:r>
            <a:r>
              <a:rPr sz="1050" b="1" spc="-15" baseline="31746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050" baseline="31746" dirty="0">
              <a:latin typeface="Open Sans"/>
              <a:cs typeface="Open Sans"/>
            </a:endParaRPr>
          </a:p>
          <a:p>
            <a:pPr marL="296545" marR="803275">
              <a:lnSpc>
                <a:spcPct val="106100"/>
              </a:lnSpc>
              <a:spcBef>
                <a:spcPts val="1095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Única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aplicación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móvil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oﬁcial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permite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monitorizar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la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utilizando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Smartphone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Android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iOS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un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Libre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975" b="1" spc="-30" baseline="29914" dirty="0">
                <a:solidFill>
                  <a:srgbClr val="3C3C3B"/>
                </a:solidFill>
                <a:latin typeface="Open Sans"/>
                <a:cs typeface="Open Sans"/>
              </a:rPr>
              <a:t>1,2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.</a:t>
            </a:r>
            <a:endParaRPr sz="1100" dirty="0">
              <a:latin typeface="Open Sans"/>
              <a:cs typeface="Open Sans"/>
            </a:endParaRPr>
          </a:p>
          <a:p>
            <a:pPr marL="560070" marR="1630045">
              <a:lnSpc>
                <a:spcPct val="143900"/>
              </a:lnSpc>
              <a:spcBef>
                <a:spcPts val="605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Necesaria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tecnología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NFC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Bluetooth.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App disponible para iOS y para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Android*.</a:t>
            </a:r>
            <a:endParaRPr sz="1100" dirty="0">
              <a:latin typeface="Open Sans"/>
              <a:cs typeface="Open Sans"/>
            </a:endParaRPr>
          </a:p>
          <a:p>
            <a:pPr marL="560070">
              <a:lnSpc>
                <a:spcPct val="100000"/>
              </a:lnSpc>
              <a:spcBef>
                <a:spcPts val="58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Posibilidad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compartir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datos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notiﬁcaciones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alarmas.</a:t>
            </a:r>
            <a:endParaRPr sz="11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latin typeface="Open Sans"/>
              <a:cs typeface="Open Sans"/>
            </a:endParaRPr>
          </a:p>
          <a:p>
            <a:pPr marL="296545" marR="434975" algn="just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utiliza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App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LibreLink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escanear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glucosa,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es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importante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además,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tener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disponible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dispositivo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medir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glucemia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capilar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cuerpos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cetónicos.</a:t>
            </a:r>
            <a:endParaRPr sz="1100" dirty="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07" y="1972432"/>
            <a:ext cx="128409" cy="1284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07" y="3488805"/>
            <a:ext cx="128409" cy="13613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689766" y="2609813"/>
            <a:ext cx="141109" cy="660203"/>
            <a:chOff x="3689766" y="2609813"/>
            <a:chExt cx="141109" cy="660203"/>
          </a:xfrm>
        </p:grpSpPr>
        <p:pic>
          <p:nvPicPr>
            <p:cNvPr id="10" name="object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766" y="2609813"/>
              <a:ext cx="141109" cy="1411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766" y="3128894"/>
              <a:ext cx="141109" cy="1411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766" y="2862962"/>
              <a:ext cx="141109" cy="14112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88930" y="4422039"/>
            <a:ext cx="816800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100"/>
              </a:spcBef>
            </a:pP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*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aplicación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solo es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compatible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ciertos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dispositivos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móviles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sistemas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operativos.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 favor,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consulte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el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sitio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web </a:t>
            </a:r>
            <a:r>
              <a:rPr sz="500" dirty="0">
                <a:solidFill>
                  <a:srgbClr val="3C3C3B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(https://www.FreeStyleLibre.es/libre/productos/librelink.html)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para obtener más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información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sobre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la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compatibilidad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del dispositivo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antes</a:t>
            </a:r>
            <a:r>
              <a:rPr sz="500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usar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aplicación.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/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1.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El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uso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app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LibreLinkUp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requiere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el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registro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LibreView,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un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servicio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proporcionado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Abbott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Newyu,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Inc./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Los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lectores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sensores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son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proporcionados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Abbott.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LibrelinkUp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una</a:t>
            </a:r>
            <a:r>
              <a:rPr sz="500" spc="2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aplicación</a:t>
            </a:r>
            <a:r>
              <a:rPr sz="500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móvil</a:t>
            </a:r>
            <a:r>
              <a:rPr sz="500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desarrollada</a:t>
            </a:r>
            <a:r>
              <a:rPr sz="5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distribuida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Newyu,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Inc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.Al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descargar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aplicación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LibreLinkUp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posible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que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su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operador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telefonía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cobre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transferencia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datos.</a:t>
            </a:r>
            <a:r>
              <a:rPr sz="500" spc="9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</a:t>
            </a:r>
            <a:r>
              <a:rPr sz="500" spc="9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2.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aplicación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LibreLink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solo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compatible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ciertos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dispositivos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móviles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sistemas</a:t>
            </a:r>
            <a:r>
              <a:rPr sz="500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operativos.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favor,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consulte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el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sitio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web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rgbClr val="3C3C3B"/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(https://www.FreeStyleLibre.es/libre/productos/librelink.html)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para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obtener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más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información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sobre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compatibilidad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del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dispositivo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antes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usar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aplicación.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I</a:t>
            </a:r>
            <a:r>
              <a:rPr sz="500" spc="1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3.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Las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alarmas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están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desactivadas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por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defecto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y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deben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activarse,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consulte</a:t>
            </a:r>
            <a:r>
              <a:rPr sz="500" spc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</a:t>
            </a:r>
            <a:r>
              <a:rPr sz="5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su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profesional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sanitario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si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es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conveniente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aconsejable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activar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la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alarma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opcional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de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FreeStyle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Libre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2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en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su</a:t>
            </a:r>
            <a:r>
              <a:rPr sz="5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caso</a:t>
            </a:r>
            <a:r>
              <a:rPr sz="5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 </a:t>
            </a:r>
            <a:r>
              <a:rPr sz="5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rPr>
              <a:t>concreto.</a:t>
            </a:r>
            <a:endParaRPr sz="5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cs typeface="Open San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38" name="object 38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430077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4881" y="495266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62" name="Imagen 6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BE8C06B-6893-8389-B894-F6A02CC1B4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4" y="1138684"/>
            <a:ext cx="2578100" cy="3175000"/>
          </a:xfrm>
          <a:prstGeom prst="rect">
            <a:avLst/>
          </a:prstGeom>
        </p:spPr>
      </p:pic>
      <p:grpSp>
        <p:nvGrpSpPr>
          <p:cNvPr id="61" name="object 112">
            <a:extLst>
              <a:ext uri="{FF2B5EF4-FFF2-40B4-BE49-F238E27FC236}">
                <a16:creationId xmlns:a16="http://schemas.microsoft.com/office/drawing/2014/main" id="{488AC133-DF19-EB5C-A646-D59BCF7DF8B7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63" name="object 113">
              <a:extLst>
                <a:ext uri="{FF2B5EF4-FFF2-40B4-BE49-F238E27FC236}">
                  <a16:creationId xmlns:a16="http://schemas.microsoft.com/office/drawing/2014/main" id="{955AB307-DAE5-0D70-3EE8-D5D5D8BD4189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14">
              <a:extLst>
                <a:ext uri="{FF2B5EF4-FFF2-40B4-BE49-F238E27FC236}">
                  <a16:creationId xmlns:a16="http://schemas.microsoft.com/office/drawing/2014/main" id="{BB5647E9-8025-E93B-D679-D8ADC915A1A2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15">
              <a:extLst>
                <a:ext uri="{FF2B5EF4-FFF2-40B4-BE49-F238E27FC236}">
                  <a16:creationId xmlns:a16="http://schemas.microsoft.com/office/drawing/2014/main" id="{05FE5BAD-36AA-522D-B410-F51376535323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6">
              <a:extLst>
                <a:ext uri="{FF2B5EF4-FFF2-40B4-BE49-F238E27FC236}">
                  <a16:creationId xmlns:a16="http://schemas.microsoft.com/office/drawing/2014/main" id="{471A5BF4-A261-EF0A-5719-FE3BEA5BD139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17">
              <a:extLst>
                <a:ext uri="{FF2B5EF4-FFF2-40B4-BE49-F238E27FC236}">
                  <a16:creationId xmlns:a16="http://schemas.microsoft.com/office/drawing/2014/main" id="{B1E58E12-58CB-5A37-7EC3-49D088B1A2AC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8">
              <a:extLst>
                <a:ext uri="{FF2B5EF4-FFF2-40B4-BE49-F238E27FC236}">
                  <a16:creationId xmlns:a16="http://schemas.microsoft.com/office/drawing/2014/main" id="{4C9B26F4-5D22-4B19-8708-ACA6340776C2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19">
              <a:extLst>
                <a:ext uri="{FF2B5EF4-FFF2-40B4-BE49-F238E27FC236}">
                  <a16:creationId xmlns:a16="http://schemas.microsoft.com/office/drawing/2014/main" id="{CEFC8B1B-CD14-8BCC-D994-24CCFAFBD6FB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20">
              <a:extLst>
                <a:ext uri="{FF2B5EF4-FFF2-40B4-BE49-F238E27FC236}">
                  <a16:creationId xmlns:a16="http://schemas.microsoft.com/office/drawing/2014/main" id="{9AFBEFE5-406A-4619-A4A3-19EC0D5B5362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1">
              <a:extLst>
                <a:ext uri="{FF2B5EF4-FFF2-40B4-BE49-F238E27FC236}">
                  <a16:creationId xmlns:a16="http://schemas.microsoft.com/office/drawing/2014/main" id="{E3827A5F-527E-C7C2-B7AC-4AEBE70B553E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22">
              <a:extLst>
                <a:ext uri="{FF2B5EF4-FFF2-40B4-BE49-F238E27FC236}">
                  <a16:creationId xmlns:a16="http://schemas.microsoft.com/office/drawing/2014/main" id="{939720C4-7FB5-D2C9-9B3F-D0316BDB4DF1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3">
            <a:extLst>
              <a:ext uri="{FF2B5EF4-FFF2-40B4-BE49-F238E27FC236}">
                <a16:creationId xmlns:a16="http://schemas.microsoft.com/office/drawing/2014/main" id="{D924F393-4611-58F5-05EB-ADABE0CE038E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98">
            <a:extLst>
              <a:ext uri="{FF2B5EF4-FFF2-40B4-BE49-F238E27FC236}">
                <a16:creationId xmlns:a16="http://schemas.microsoft.com/office/drawing/2014/main" id="{21DB0B73-95BA-82EA-3142-3ACD46A56B3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D0060EA3-4F14-53DD-16F7-947E0A2A3A06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B31D3AF8-E913-D69F-7B4A-AF98F4DAB535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object 12">
              <a:extLst>
                <a:ext uri="{FF2B5EF4-FFF2-40B4-BE49-F238E27FC236}">
                  <a16:creationId xmlns:a16="http://schemas.microsoft.com/office/drawing/2014/main" id="{2546FEE9-982B-5179-C792-70F576F08284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8" name="object 2">
            <a:extLst>
              <a:ext uri="{FF2B5EF4-FFF2-40B4-BE49-F238E27FC236}">
                <a16:creationId xmlns:a16="http://schemas.microsoft.com/office/drawing/2014/main" id="{A6757406-534D-171E-AB96-957130EC1BBE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79" name="object 3">
              <a:extLst>
                <a:ext uri="{FF2B5EF4-FFF2-40B4-BE49-F238E27FC236}">
                  <a16:creationId xmlns:a16="http://schemas.microsoft.com/office/drawing/2014/main" id="{1C21BD29-A9AD-8CD0-DBE5-81221F5B0B1C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">
              <a:extLst>
                <a:ext uri="{FF2B5EF4-FFF2-40B4-BE49-F238E27FC236}">
                  <a16:creationId xmlns:a16="http://schemas.microsoft.com/office/drawing/2014/main" id="{75137218-93ED-43B5-D632-6D01A1F7BBBD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">
              <a:extLst>
                <a:ext uri="{FF2B5EF4-FFF2-40B4-BE49-F238E27FC236}">
                  <a16:creationId xmlns:a16="http://schemas.microsoft.com/office/drawing/2014/main" id="{5A7F120A-3BC7-A2BD-69A6-5504DB173D78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" y="4038701"/>
            <a:ext cx="9140190" cy="725170"/>
          </a:xfrm>
          <a:custGeom>
            <a:avLst/>
            <a:gdLst/>
            <a:ahLst/>
            <a:cxnLst/>
            <a:rect l="l" t="t" r="r" b="b"/>
            <a:pathLst>
              <a:path w="9140190" h="725170">
                <a:moveTo>
                  <a:pt x="9140113" y="0"/>
                </a:moveTo>
                <a:lnTo>
                  <a:pt x="0" y="0"/>
                </a:lnTo>
                <a:lnTo>
                  <a:pt x="0" y="724661"/>
                </a:lnTo>
                <a:lnTo>
                  <a:pt x="9140113" y="724661"/>
                </a:lnTo>
                <a:lnTo>
                  <a:pt x="914011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50" y="1551419"/>
            <a:ext cx="101354" cy="2379014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405100" y="1589995"/>
            <a:ext cx="126364" cy="113664"/>
          </a:xfrm>
          <a:custGeom>
            <a:avLst/>
            <a:gdLst/>
            <a:ahLst/>
            <a:cxnLst/>
            <a:rect l="l" t="t" r="r" b="b"/>
            <a:pathLst>
              <a:path w="126365" h="113664">
                <a:moveTo>
                  <a:pt x="125768" y="0"/>
                </a:moveTo>
                <a:lnTo>
                  <a:pt x="0" y="0"/>
                </a:lnTo>
                <a:lnTo>
                  <a:pt x="125768" y="113449"/>
                </a:lnTo>
                <a:lnTo>
                  <a:pt x="125768" y="0"/>
                </a:lnTo>
                <a:close/>
              </a:path>
            </a:pathLst>
          </a:custGeom>
          <a:solidFill>
            <a:srgbClr val="4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5250" y="1320558"/>
            <a:ext cx="3789679" cy="269875"/>
          </a:xfrm>
          <a:custGeom>
            <a:avLst/>
            <a:gdLst/>
            <a:ahLst/>
            <a:cxnLst/>
            <a:rect l="l" t="t" r="r" b="b"/>
            <a:pathLst>
              <a:path w="3789679" h="269875">
                <a:moveTo>
                  <a:pt x="3700449" y="0"/>
                </a:moveTo>
                <a:lnTo>
                  <a:pt x="0" y="0"/>
                </a:lnTo>
                <a:lnTo>
                  <a:pt x="0" y="269430"/>
                </a:lnTo>
                <a:lnTo>
                  <a:pt x="3700449" y="269430"/>
                </a:lnTo>
                <a:lnTo>
                  <a:pt x="3789387" y="134721"/>
                </a:lnTo>
                <a:lnTo>
                  <a:pt x="3700449" y="0"/>
                </a:lnTo>
                <a:close/>
              </a:path>
            </a:pathLst>
          </a:custGeom>
          <a:solidFill>
            <a:srgbClr val="52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475" y="1122838"/>
            <a:ext cx="636270" cy="636270"/>
          </a:xfrm>
          <a:custGeom>
            <a:avLst/>
            <a:gdLst/>
            <a:ahLst/>
            <a:cxnLst/>
            <a:rect l="l" t="t" r="r" b="b"/>
            <a:pathLst>
              <a:path w="636269" h="636269">
                <a:moveTo>
                  <a:pt x="318084" y="0"/>
                </a:moveTo>
                <a:lnTo>
                  <a:pt x="271078" y="3448"/>
                </a:lnTo>
                <a:lnTo>
                  <a:pt x="226215" y="13466"/>
                </a:lnTo>
                <a:lnTo>
                  <a:pt x="183985" y="29562"/>
                </a:lnTo>
                <a:lnTo>
                  <a:pt x="144881" y="51243"/>
                </a:lnTo>
                <a:lnTo>
                  <a:pt x="109395" y="78018"/>
                </a:lnTo>
                <a:lnTo>
                  <a:pt x="78018" y="109395"/>
                </a:lnTo>
                <a:lnTo>
                  <a:pt x="51243" y="144881"/>
                </a:lnTo>
                <a:lnTo>
                  <a:pt x="29562" y="183985"/>
                </a:lnTo>
                <a:lnTo>
                  <a:pt x="13466" y="226215"/>
                </a:lnTo>
                <a:lnTo>
                  <a:pt x="3448" y="271078"/>
                </a:lnTo>
                <a:lnTo>
                  <a:pt x="0" y="318084"/>
                </a:lnTo>
                <a:lnTo>
                  <a:pt x="3448" y="365089"/>
                </a:lnTo>
                <a:lnTo>
                  <a:pt x="13466" y="409953"/>
                </a:lnTo>
                <a:lnTo>
                  <a:pt x="29562" y="452183"/>
                </a:lnTo>
                <a:lnTo>
                  <a:pt x="51243" y="491287"/>
                </a:lnTo>
                <a:lnTo>
                  <a:pt x="78018" y="526773"/>
                </a:lnTo>
                <a:lnTo>
                  <a:pt x="109395" y="558149"/>
                </a:lnTo>
                <a:lnTo>
                  <a:pt x="144881" y="584924"/>
                </a:lnTo>
                <a:lnTo>
                  <a:pt x="183985" y="606605"/>
                </a:lnTo>
                <a:lnTo>
                  <a:pt x="226215" y="622701"/>
                </a:lnTo>
                <a:lnTo>
                  <a:pt x="271078" y="632719"/>
                </a:lnTo>
                <a:lnTo>
                  <a:pt x="318084" y="636168"/>
                </a:lnTo>
                <a:lnTo>
                  <a:pt x="365086" y="632719"/>
                </a:lnTo>
                <a:lnTo>
                  <a:pt x="409948" y="622701"/>
                </a:lnTo>
                <a:lnTo>
                  <a:pt x="452177" y="606605"/>
                </a:lnTo>
                <a:lnTo>
                  <a:pt x="491281" y="584924"/>
                </a:lnTo>
                <a:lnTo>
                  <a:pt x="526768" y="558149"/>
                </a:lnTo>
                <a:lnTo>
                  <a:pt x="558145" y="526773"/>
                </a:lnTo>
                <a:lnTo>
                  <a:pt x="584921" y="491287"/>
                </a:lnTo>
                <a:lnTo>
                  <a:pt x="606603" y="452183"/>
                </a:lnTo>
                <a:lnTo>
                  <a:pt x="622700" y="409953"/>
                </a:lnTo>
                <a:lnTo>
                  <a:pt x="632719" y="365089"/>
                </a:lnTo>
                <a:lnTo>
                  <a:pt x="636168" y="318084"/>
                </a:lnTo>
                <a:lnTo>
                  <a:pt x="632719" y="271078"/>
                </a:lnTo>
                <a:lnTo>
                  <a:pt x="622700" y="226215"/>
                </a:lnTo>
                <a:lnTo>
                  <a:pt x="606603" y="183985"/>
                </a:lnTo>
                <a:lnTo>
                  <a:pt x="584921" y="144881"/>
                </a:lnTo>
                <a:lnTo>
                  <a:pt x="558145" y="109395"/>
                </a:lnTo>
                <a:lnTo>
                  <a:pt x="526768" y="78018"/>
                </a:lnTo>
                <a:lnTo>
                  <a:pt x="491281" y="51243"/>
                </a:lnTo>
                <a:lnTo>
                  <a:pt x="452177" y="29562"/>
                </a:lnTo>
                <a:lnTo>
                  <a:pt x="409948" y="13466"/>
                </a:lnTo>
                <a:lnTo>
                  <a:pt x="365086" y="3448"/>
                </a:lnTo>
                <a:lnTo>
                  <a:pt x="318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4475" y="1122838"/>
            <a:ext cx="636270" cy="636270"/>
          </a:xfrm>
          <a:custGeom>
            <a:avLst/>
            <a:gdLst/>
            <a:ahLst/>
            <a:cxnLst/>
            <a:rect l="l" t="t" r="r" b="b"/>
            <a:pathLst>
              <a:path w="636269" h="636269">
                <a:moveTo>
                  <a:pt x="636168" y="318084"/>
                </a:moveTo>
                <a:lnTo>
                  <a:pt x="632719" y="365089"/>
                </a:lnTo>
                <a:lnTo>
                  <a:pt x="622700" y="409953"/>
                </a:lnTo>
                <a:lnTo>
                  <a:pt x="606603" y="452183"/>
                </a:lnTo>
                <a:lnTo>
                  <a:pt x="584921" y="491287"/>
                </a:lnTo>
                <a:lnTo>
                  <a:pt x="558145" y="526773"/>
                </a:lnTo>
                <a:lnTo>
                  <a:pt x="526768" y="558149"/>
                </a:lnTo>
                <a:lnTo>
                  <a:pt x="491281" y="584924"/>
                </a:lnTo>
                <a:lnTo>
                  <a:pt x="452177" y="606605"/>
                </a:lnTo>
                <a:lnTo>
                  <a:pt x="409948" y="622701"/>
                </a:lnTo>
                <a:lnTo>
                  <a:pt x="365086" y="632719"/>
                </a:lnTo>
                <a:lnTo>
                  <a:pt x="318084" y="636168"/>
                </a:lnTo>
                <a:lnTo>
                  <a:pt x="271078" y="632719"/>
                </a:lnTo>
                <a:lnTo>
                  <a:pt x="226215" y="622701"/>
                </a:lnTo>
                <a:lnTo>
                  <a:pt x="183985" y="606605"/>
                </a:lnTo>
                <a:lnTo>
                  <a:pt x="144881" y="584924"/>
                </a:lnTo>
                <a:lnTo>
                  <a:pt x="109395" y="558149"/>
                </a:lnTo>
                <a:lnTo>
                  <a:pt x="78018" y="526773"/>
                </a:lnTo>
                <a:lnTo>
                  <a:pt x="51243" y="491287"/>
                </a:lnTo>
                <a:lnTo>
                  <a:pt x="29562" y="452183"/>
                </a:lnTo>
                <a:lnTo>
                  <a:pt x="13466" y="409953"/>
                </a:lnTo>
                <a:lnTo>
                  <a:pt x="3448" y="365089"/>
                </a:lnTo>
                <a:lnTo>
                  <a:pt x="0" y="318084"/>
                </a:lnTo>
                <a:lnTo>
                  <a:pt x="3448" y="271078"/>
                </a:lnTo>
                <a:lnTo>
                  <a:pt x="13466" y="226215"/>
                </a:lnTo>
                <a:lnTo>
                  <a:pt x="29562" y="183985"/>
                </a:lnTo>
                <a:lnTo>
                  <a:pt x="51243" y="144881"/>
                </a:lnTo>
                <a:lnTo>
                  <a:pt x="78018" y="109395"/>
                </a:lnTo>
                <a:lnTo>
                  <a:pt x="109395" y="78018"/>
                </a:lnTo>
                <a:lnTo>
                  <a:pt x="144881" y="51243"/>
                </a:lnTo>
                <a:lnTo>
                  <a:pt x="183985" y="29562"/>
                </a:lnTo>
                <a:lnTo>
                  <a:pt x="226215" y="13466"/>
                </a:lnTo>
                <a:lnTo>
                  <a:pt x="271078" y="3448"/>
                </a:lnTo>
                <a:lnTo>
                  <a:pt x="318084" y="0"/>
                </a:lnTo>
                <a:lnTo>
                  <a:pt x="365086" y="3448"/>
                </a:lnTo>
                <a:lnTo>
                  <a:pt x="409948" y="13466"/>
                </a:lnTo>
                <a:lnTo>
                  <a:pt x="452177" y="29562"/>
                </a:lnTo>
                <a:lnTo>
                  <a:pt x="491281" y="51243"/>
                </a:lnTo>
                <a:lnTo>
                  <a:pt x="526768" y="78018"/>
                </a:lnTo>
                <a:lnTo>
                  <a:pt x="558145" y="109395"/>
                </a:lnTo>
                <a:lnTo>
                  <a:pt x="584921" y="144881"/>
                </a:lnTo>
                <a:lnTo>
                  <a:pt x="606603" y="183985"/>
                </a:lnTo>
                <a:lnTo>
                  <a:pt x="622700" y="226215"/>
                </a:lnTo>
                <a:lnTo>
                  <a:pt x="632719" y="271078"/>
                </a:lnTo>
                <a:lnTo>
                  <a:pt x="636168" y="318084"/>
                </a:lnTo>
                <a:close/>
              </a:path>
            </a:pathLst>
          </a:custGeom>
          <a:ln w="25400">
            <a:solidFill>
              <a:srgbClr val="52A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0699" y="1256461"/>
            <a:ext cx="372745" cy="341630"/>
          </a:xfrm>
          <a:custGeom>
            <a:avLst/>
            <a:gdLst/>
            <a:ahLst/>
            <a:cxnLst/>
            <a:rect l="l" t="t" r="r" b="b"/>
            <a:pathLst>
              <a:path w="372744" h="341630">
                <a:moveTo>
                  <a:pt x="67119" y="242481"/>
                </a:moveTo>
                <a:lnTo>
                  <a:pt x="0" y="242481"/>
                </a:lnTo>
                <a:lnTo>
                  <a:pt x="0" y="341223"/>
                </a:lnTo>
                <a:lnTo>
                  <a:pt x="67119" y="341223"/>
                </a:lnTo>
                <a:lnTo>
                  <a:pt x="67119" y="242481"/>
                </a:lnTo>
                <a:close/>
              </a:path>
              <a:path w="372744" h="341630">
                <a:moveTo>
                  <a:pt x="168973" y="164960"/>
                </a:moveTo>
                <a:lnTo>
                  <a:pt x="101854" y="164960"/>
                </a:lnTo>
                <a:lnTo>
                  <a:pt x="101854" y="341223"/>
                </a:lnTo>
                <a:lnTo>
                  <a:pt x="168973" y="341223"/>
                </a:lnTo>
                <a:lnTo>
                  <a:pt x="168973" y="164960"/>
                </a:lnTo>
                <a:close/>
              </a:path>
              <a:path w="372744" h="341630">
                <a:moveTo>
                  <a:pt x="270827" y="202133"/>
                </a:moveTo>
                <a:lnTo>
                  <a:pt x="203708" y="202133"/>
                </a:lnTo>
                <a:lnTo>
                  <a:pt x="203708" y="341223"/>
                </a:lnTo>
                <a:lnTo>
                  <a:pt x="270827" y="341223"/>
                </a:lnTo>
                <a:lnTo>
                  <a:pt x="270827" y="202133"/>
                </a:lnTo>
                <a:close/>
              </a:path>
              <a:path w="372744" h="341630">
                <a:moveTo>
                  <a:pt x="363740" y="18338"/>
                </a:moveTo>
                <a:lnTo>
                  <a:pt x="361099" y="11976"/>
                </a:lnTo>
                <a:lnTo>
                  <a:pt x="356311" y="7188"/>
                </a:lnTo>
                <a:lnTo>
                  <a:pt x="348030" y="1803"/>
                </a:lnTo>
                <a:lnTo>
                  <a:pt x="338404" y="0"/>
                </a:lnTo>
                <a:lnTo>
                  <a:pt x="328764" y="1803"/>
                </a:lnTo>
                <a:lnTo>
                  <a:pt x="320471" y="7188"/>
                </a:lnTo>
                <a:lnTo>
                  <a:pt x="315683" y="11976"/>
                </a:lnTo>
                <a:lnTo>
                  <a:pt x="313042" y="18338"/>
                </a:lnTo>
                <a:lnTo>
                  <a:pt x="313042" y="29006"/>
                </a:lnTo>
                <a:lnTo>
                  <a:pt x="314007" y="32702"/>
                </a:lnTo>
                <a:lnTo>
                  <a:pt x="315658" y="36093"/>
                </a:lnTo>
                <a:lnTo>
                  <a:pt x="314896" y="36728"/>
                </a:lnTo>
                <a:lnTo>
                  <a:pt x="247751" y="120650"/>
                </a:lnTo>
                <a:lnTo>
                  <a:pt x="240487" y="118592"/>
                </a:lnTo>
                <a:lnTo>
                  <a:pt x="232956" y="118656"/>
                </a:lnTo>
                <a:lnTo>
                  <a:pt x="225755" y="120840"/>
                </a:lnTo>
                <a:lnTo>
                  <a:pt x="219468" y="125171"/>
                </a:lnTo>
                <a:lnTo>
                  <a:pt x="160680" y="95758"/>
                </a:lnTo>
                <a:lnTo>
                  <a:pt x="160972" y="92697"/>
                </a:lnTo>
                <a:lnTo>
                  <a:pt x="160972" y="85928"/>
                </a:lnTo>
                <a:lnTo>
                  <a:pt x="158330" y="79552"/>
                </a:lnTo>
                <a:lnTo>
                  <a:pt x="153555" y="74777"/>
                </a:lnTo>
                <a:lnTo>
                  <a:pt x="145262" y="69392"/>
                </a:lnTo>
                <a:lnTo>
                  <a:pt x="135636" y="67589"/>
                </a:lnTo>
                <a:lnTo>
                  <a:pt x="126009" y="69392"/>
                </a:lnTo>
                <a:lnTo>
                  <a:pt x="117716" y="74777"/>
                </a:lnTo>
                <a:lnTo>
                  <a:pt x="112928" y="79552"/>
                </a:lnTo>
                <a:lnTo>
                  <a:pt x="110286" y="85928"/>
                </a:lnTo>
                <a:lnTo>
                  <a:pt x="110286" y="96532"/>
                </a:lnTo>
                <a:lnTo>
                  <a:pt x="111213" y="100203"/>
                </a:lnTo>
                <a:lnTo>
                  <a:pt x="112826" y="103568"/>
                </a:lnTo>
                <a:lnTo>
                  <a:pt x="45059" y="171373"/>
                </a:lnTo>
                <a:lnTo>
                  <a:pt x="37668" y="169265"/>
                </a:lnTo>
                <a:lnTo>
                  <a:pt x="29997" y="169354"/>
                </a:lnTo>
                <a:lnTo>
                  <a:pt x="22669" y="171640"/>
                </a:lnTo>
                <a:lnTo>
                  <a:pt x="16332" y="176149"/>
                </a:lnTo>
                <a:lnTo>
                  <a:pt x="10782" y="184531"/>
                </a:lnTo>
                <a:lnTo>
                  <a:pt x="8928" y="194068"/>
                </a:lnTo>
                <a:lnTo>
                  <a:pt x="10782" y="203606"/>
                </a:lnTo>
                <a:lnTo>
                  <a:pt x="16332" y="211988"/>
                </a:lnTo>
                <a:lnTo>
                  <a:pt x="21120" y="216776"/>
                </a:lnTo>
                <a:lnTo>
                  <a:pt x="27482" y="219417"/>
                </a:lnTo>
                <a:lnTo>
                  <a:pt x="34251" y="219417"/>
                </a:lnTo>
                <a:lnTo>
                  <a:pt x="41021" y="219417"/>
                </a:lnTo>
                <a:lnTo>
                  <a:pt x="47383" y="216776"/>
                </a:lnTo>
                <a:lnTo>
                  <a:pt x="56959" y="207213"/>
                </a:lnTo>
                <a:lnTo>
                  <a:pt x="59601" y="200837"/>
                </a:lnTo>
                <a:lnTo>
                  <a:pt x="59601" y="190233"/>
                </a:lnTo>
                <a:lnTo>
                  <a:pt x="58661" y="186563"/>
                </a:lnTo>
                <a:lnTo>
                  <a:pt x="57061" y="183197"/>
                </a:lnTo>
                <a:lnTo>
                  <a:pt x="124714" y="115557"/>
                </a:lnTo>
                <a:lnTo>
                  <a:pt x="128117" y="117094"/>
                </a:lnTo>
                <a:lnTo>
                  <a:pt x="131800" y="118033"/>
                </a:lnTo>
                <a:lnTo>
                  <a:pt x="142227" y="118033"/>
                </a:lnTo>
                <a:lnTo>
                  <a:pt x="148437" y="115493"/>
                </a:lnTo>
                <a:lnTo>
                  <a:pt x="153174" y="110909"/>
                </a:lnTo>
                <a:lnTo>
                  <a:pt x="211963" y="140309"/>
                </a:lnTo>
                <a:lnTo>
                  <a:pt x="211670" y="143383"/>
                </a:lnTo>
                <a:lnTo>
                  <a:pt x="211670" y="150164"/>
                </a:lnTo>
                <a:lnTo>
                  <a:pt x="214312" y="156514"/>
                </a:lnTo>
                <a:lnTo>
                  <a:pt x="223875" y="166090"/>
                </a:lnTo>
                <a:lnTo>
                  <a:pt x="230251" y="168732"/>
                </a:lnTo>
                <a:lnTo>
                  <a:pt x="243776" y="168732"/>
                </a:lnTo>
                <a:lnTo>
                  <a:pt x="250139" y="166090"/>
                </a:lnTo>
                <a:lnTo>
                  <a:pt x="259715" y="156514"/>
                </a:lnTo>
                <a:lnTo>
                  <a:pt x="262356" y="150152"/>
                </a:lnTo>
                <a:lnTo>
                  <a:pt x="262356" y="139484"/>
                </a:lnTo>
                <a:lnTo>
                  <a:pt x="261391" y="135775"/>
                </a:lnTo>
                <a:lnTo>
                  <a:pt x="259727" y="132372"/>
                </a:lnTo>
                <a:lnTo>
                  <a:pt x="260502" y="131762"/>
                </a:lnTo>
                <a:lnTo>
                  <a:pt x="327571" y="47929"/>
                </a:lnTo>
                <a:lnTo>
                  <a:pt x="330911" y="49530"/>
                </a:lnTo>
                <a:lnTo>
                  <a:pt x="334568" y="50457"/>
                </a:lnTo>
                <a:lnTo>
                  <a:pt x="345160" y="50457"/>
                </a:lnTo>
                <a:lnTo>
                  <a:pt x="351523" y="47815"/>
                </a:lnTo>
                <a:lnTo>
                  <a:pt x="361099" y="38239"/>
                </a:lnTo>
                <a:lnTo>
                  <a:pt x="363740" y="31877"/>
                </a:lnTo>
                <a:lnTo>
                  <a:pt x="363740" y="18338"/>
                </a:lnTo>
                <a:close/>
              </a:path>
              <a:path w="372744" h="341630">
                <a:moveTo>
                  <a:pt x="372681" y="97917"/>
                </a:moveTo>
                <a:lnTo>
                  <a:pt x="305562" y="97917"/>
                </a:lnTo>
                <a:lnTo>
                  <a:pt x="305562" y="341223"/>
                </a:lnTo>
                <a:lnTo>
                  <a:pt x="372681" y="341223"/>
                </a:lnTo>
                <a:lnTo>
                  <a:pt x="372681" y="97917"/>
                </a:lnTo>
                <a:close/>
              </a:path>
            </a:pathLst>
          </a:custGeom>
          <a:solidFill>
            <a:srgbClr val="52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068" y="4458644"/>
            <a:ext cx="239076" cy="14979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762" y="4181405"/>
            <a:ext cx="161455" cy="161455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2415598" y="4193911"/>
            <a:ext cx="11912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Eventos</a:t>
            </a:r>
            <a:r>
              <a:rPr sz="800" b="1" spc="-2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de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glucosa</a:t>
            </a:r>
            <a:r>
              <a:rPr sz="800" b="1" spc="-2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baja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15598" y="4447911"/>
            <a:ext cx="917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Glucosa</a:t>
            </a:r>
            <a:r>
              <a:rPr sz="800" b="1" spc="-4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promedio</a:t>
            </a:r>
            <a:endParaRPr sz="800">
              <a:latin typeface="OpenSans-Semibold"/>
              <a:cs typeface="OpenSans-Semibold"/>
            </a:endParaRPr>
          </a:p>
        </p:txBody>
      </p:sp>
      <p:pic>
        <p:nvPicPr>
          <p:cNvPr id="76" name="object 7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765" y="4436294"/>
            <a:ext cx="177457" cy="17280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825" y="4182129"/>
            <a:ext cx="203257" cy="159983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4294839" y="4193911"/>
            <a:ext cx="7435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Uso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del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sensor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294839" y="4447911"/>
            <a:ext cx="8255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Patrones</a:t>
            </a:r>
            <a:r>
              <a:rPr sz="800" b="1" spc="-4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diarios</a:t>
            </a:r>
            <a:endParaRPr sz="800">
              <a:latin typeface="OpenSans-Semibold"/>
              <a:cs typeface="OpenSans-Semibold"/>
            </a:endParaRPr>
          </a:p>
        </p:txBody>
      </p:sp>
      <p:pic>
        <p:nvPicPr>
          <p:cNvPr id="80" name="object 8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5" y="4184867"/>
            <a:ext cx="173875" cy="154595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20" y="4450330"/>
            <a:ext cx="130416" cy="166420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951886" y="4193911"/>
            <a:ext cx="290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Inicio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951886" y="4447911"/>
            <a:ext cx="835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Libro</a:t>
            </a:r>
            <a:r>
              <a:rPr sz="800" b="1" spc="-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de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registro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011241" y="4169090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746"/>
                </a:lnTo>
              </a:path>
            </a:pathLst>
          </a:custGeom>
          <a:ln w="9042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1229" y="4169090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746"/>
                </a:lnTo>
              </a:path>
            </a:pathLst>
          </a:custGeom>
          <a:ln w="9042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84227" y="4169090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746"/>
                </a:lnTo>
              </a:path>
            </a:pathLst>
          </a:custGeom>
          <a:ln w="9042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17225" y="4169090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1746"/>
                </a:lnTo>
              </a:path>
            </a:pathLst>
          </a:custGeom>
          <a:ln w="9042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005709" y="4193911"/>
            <a:ext cx="4292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Alarmas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05709" y="4447911"/>
            <a:ext cx="6908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Gráﬁco</a:t>
            </a:r>
            <a:r>
              <a:rPr sz="800" b="1" spc="-2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diario</a:t>
            </a:r>
            <a:endParaRPr sz="800">
              <a:latin typeface="OpenSans-Semibold"/>
              <a:cs typeface="OpenSans-Semibold"/>
            </a:endParaRPr>
          </a:p>
        </p:txBody>
      </p:sp>
      <p:pic>
        <p:nvPicPr>
          <p:cNvPr id="90" name="object 9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554" y="4451265"/>
            <a:ext cx="231598" cy="164553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867" y="4169280"/>
            <a:ext cx="149631" cy="186949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26" y="4429903"/>
            <a:ext cx="207276" cy="207274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7181800" y="4089988"/>
            <a:ext cx="130048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 marR="30480" indent="-271145">
              <a:lnSpc>
                <a:spcPts val="2000"/>
              </a:lnSpc>
            </a:pPr>
            <a:r>
              <a:rPr sz="2400" b="1" baseline="-6944" dirty="0">
                <a:solidFill>
                  <a:srgbClr val="3EA79C"/>
                </a:solidFill>
                <a:latin typeface="Gotham Black"/>
                <a:cs typeface="Gotham Black"/>
              </a:rPr>
              <a:t>%</a:t>
            </a:r>
            <a:r>
              <a:rPr sz="2400" b="1" spc="345" baseline="-6944" dirty="0">
                <a:solidFill>
                  <a:srgbClr val="3EA79C"/>
                </a:solidFill>
                <a:latin typeface="Gotham Black"/>
                <a:cs typeface="Gotham Black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A1c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estimado*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 Período</a:t>
            </a:r>
            <a:r>
              <a:rPr sz="800" b="1" spc="-2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en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95" name="object 95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97" name="object 97"/>
          <p:cNvSpPr txBox="1">
            <a:spLocks noGrp="1"/>
          </p:cNvSpPr>
          <p:nvPr>
            <p:ph type="title"/>
          </p:nvPr>
        </p:nvSpPr>
        <p:spPr>
          <a:xfrm>
            <a:off x="2430071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04701" y="1345536"/>
            <a:ext cx="3917950" cy="479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INFORMES</a:t>
            </a:r>
            <a:r>
              <a:rPr sz="1200" b="1" spc="-4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FreeStyle</a:t>
            </a:r>
            <a:r>
              <a:rPr sz="12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LibreLink</a:t>
            </a:r>
            <a:endParaRPr sz="1200" dirty="0">
              <a:latin typeface="Open Sans"/>
              <a:cs typeface="Open Sans"/>
            </a:endParaRPr>
          </a:p>
          <a:p>
            <a:pPr marL="26670">
              <a:lnSpc>
                <a:spcPct val="100000"/>
              </a:lnSpc>
              <a:spcBef>
                <a:spcPts val="1035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informes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aperecen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tanto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Smartphone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como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lector.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74960" y="4814679"/>
            <a:ext cx="136715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*El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informe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porcentaje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no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aparece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8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el</a:t>
            </a:r>
            <a:r>
              <a:rPr sz="400" b="1" spc="8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10" dirty="0">
                <a:solidFill>
                  <a:srgbClr val="3EA79C"/>
                </a:solidFill>
                <a:latin typeface="Open Sans"/>
                <a:cs typeface="Open Sans"/>
              </a:rPr>
              <a:t>lector</a:t>
            </a:r>
            <a:endParaRPr sz="400" dirty="0">
              <a:latin typeface="Open Sans"/>
              <a:cs typeface="Open San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44881" y="495266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117" name="Imagen 11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0D9D013-A3AF-AC60-8AC7-A8DDF29C4EF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1889125"/>
            <a:ext cx="7658100" cy="2057400"/>
          </a:xfrm>
          <a:prstGeom prst="rect">
            <a:avLst/>
          </a:prstGeom>
        </p:spPr>
      </p:pic>
      <p:grpSp>
        <p:nvGrpSpPr>
          <p:cNvPr id="58" name="object 112">
            <a:extLst>
              <a:ext uri="{FF2B5EF4-FFF2-40B4-BE49-F238E27FC236}">
                <a16:creationId xmlns:a16="http://schemas.microsoft.com/office/drawing/2014/main" id="{55B477E3-F40D-52FE-A8DB-8F81BC8675D6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9" name="object 113">
              <a:extLst>
                <a:ext uri="{FF2B5EF4-FFF2-40B4-BE49-F238E27FC236}">
                  <a16:creationId xmlns:a16="http://schemas.microsoft.com/office/drawing/2014/main" id="{6C676A5E-3EB9-8416-4D06-F796EE0D9C37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4">
              <a:extLst>
                <a:ext uri="{FF2B5EF4-FFF2-40B4-BE49-F238E27FC236}">
                  <a16:creationId xmlns:a16="http://schemas.microsoft.com/office/drawing/2014/main" id="{D31353D3-BA3A-8404-C52F-CED8E55FB989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15">
              <a:extLst>
                <a:ext uri="{FF2B5EF4-FFF2-40B4-BE49-F238E27FC236}">
                  <a16:creationId xmlns:a16="http://schemas.microsoft.com/office/drawing/2014/main" id="{8C443CA8-267F-41B7-2DF8-341BC03317C1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2EDB75C0-AD31-A450-CA19-E07E0BC9C498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7">
              <a:extLst>
                <a:ext uri="{FF2B5EF4-FFF2-40B4-BE49-F238E27FC236}">
                  <a16:creationId xmlns:a16="http://schemas.microsoft.com/office/drawing/2014/main" id="{A59A109E-020F-C900-80DA-3503E3E1DCC7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8">
              <a:extLst>
                <a:ext uri="{FF2B5EF4-FFF2-40B4-BE49-F238E27FC236}">
                  <a16:creationId xmlns:a16="http://schemas.microsoft.com/office/drawing/2014/main" id="{133CBEB7-A310-12E9-B735-738E94E9F80E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9">
              <a:extLst>
                <a:ext uri="{FF2B5EF4-FFF2-40B4-BE49-F238E27FC236}">
                  <a16:creationId xmlns:a16="http://schemas.microsoft.com/office/drawing/2014/main" id="{C098C2BD-4BA4-FFFF-5D5F-060690F0F330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0">
              <a:extLst>
                <a:ext uri="{FF2B5EF4-FFF2-40B4-BE49-F238E27FC236}">
                  <a16:creationId xmlns:a16="http://schemas.microsoft.com/office/drawing/2014/main" id="{A879FB37-3840-C454-DDA7-4729F71AC84B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1">
              <a:extLst>
                <a:ext uri="{FF2B5EF4-FFF2-40B4-BE49-F238E27FC236}">
                  <a16:creationId xmlns:a16="http://schemas.microsoft.com/office/drawing/2014/main" id="{55985F12-544F-5130-766F-9477A39B4B95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2">
              <a:extLst>
                <a:ext uri="{FF2B5EF4-FFF2-40B4-BE49-F238E27FC236}">
                  <a16:creationId xmlns:a16="http://schemas.microsoft.com/office/drawing/2014/main" id="{95DFAEDF-A78B-170C-2D54-B01B4AAA9DCA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3">
            <a:extLst>
              <a:ext uri="{FF2B5EF4-FFF2-40B4-BE49-F238E27FC236}">
                <a16:creationId xmlns:a16="http://schemas.microsoft.com/office/drawing/2014/main" id="{946D0E11-A6DD-CF88-90CA-387D198D571B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98">
            <a:extLst>
              <a:ext uri="{FF2B5EF4-FFF2-40B4-BE49-F238E27FC236}">
                <a16:creationId xmlns:a16="http://schemas.microsoft.com/office/drawing/2014/main" id="{58EE5189-2763-8C45-D31D-E619D2688C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E3E83EC9-378C-CA63-D901-86170FDCD187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A7212A3B-E452-AE3F-7340-459DBE79C02A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object 12">
              <a:extLst>
                <a:ext uri="{FF2B5EF4-FFF2-40B4-BE49-F238E27FC236}">
                  <a16:creationId xmlns:a16="http://schemas.microsoft.com/office/drawing/2014/main" id="{A3BE5E69-4407-28C5-ABF2-59BAABCB4B66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9" name="object 2">
            <a:extLst>
              <a:ext uri="{FF2B5EF4-FFF2-40B4-BE49-F238E27FC236}">
                <a16:creationId xmlns:a16="http://schemas.microsoft.com/office/drawing/2014/main" id="{2E503A2C-4950-6A81-C32A-787A271969F1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130" name="object 3">
              <a:extLst>
                <a:ext uri="{FF2B5EF4-FFF2-40B4-BE49-F238E27FC236}">
                  <a16:creationId xmlns:a16="http://schemas.microsoft.com/office/drawing/2014/main" id="{A1B2C12A-A1F3-4F8C-F4A4-6D0C062BD97F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4">
              <a:extLst>
                <a:ext uri="{FF2B5EF4-FFF2-40B4-BE49-F238E27FC236}">
                  <a16:creationId xmlns:a16="http://schemas.microsoft.com/office/drawing/2014/main" id="{96E7626D-552B-E596-4948-415EEF79BD44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5">
              <a:extLst>
                <a:ext uri="{FF2B5EF4-FFF2-40B4-BE49-F238E27FC236}">
                  <a16:creationId xmlns:a16="http://schemas.microsoft.com/office/drawing/2014/main" id="{5EA841E2-5BB7-5A1C-D326-43FFE1570566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09629" y="1855505"/>
            <a:ext cx="5586095" cy="2345055"/>
            <a:chOff x="3009629" y="1855505"/>
            <a:chExt cx="5586095" cy="234505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4075" y="1967446"/>
              <a:ext cx="101358" cy="22326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9629" y="2124942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9783" y="1855505"/>
              <a:ext cx="5586095" cy="269875"/>
            </a:xfrm>
            <a:custGeom>
              <a:avLst/>
              <a:gdLst/>
              <a:ahLst/>
              <a:cxnLst/>
              <a:rect l="l" t="t" r="r" b="b"/>
              <a:pathLst>
                <a:path w="5586095" h="269875">
                  <a:moveTo>
                    <a:pt x="5496826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5496826" y="269430"/>
                  </a:lnTo>
                  <a:lnTo>
                    <a:pt x="5585752" y="134721"/>
                  </a:lnTo>
                  <a:lnTo>
                    <a:pt x="549682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09218" y="1880486"/>
            <a:ext cx="2082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ALARMAS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DE00"/>
                </a:solidFill>
                <a:latin typeface="OpenSans-Extrabold"/>
                <a:cs typeface="OpenSans-Extrabold"/>
              </a:rPr>
              <a:t>CONFIGURABLES</a:t>
            </a:r>
            <a:endParaRPr sz="1200">
              <a:latin typeface="OpenSans-Extrabold"/>
              <a:cs typeface="OpenSans-Extra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06304" y="1645085"/>
            <a:ext cx="4923790" cy="2529205"/>
            <a:chOff x="3206304" y="1645085"/>
            <a:chExt cx="4923790" cy="2529205"/>
          </a:xfrm>
        </p:grpSpPr>
        <p:sp>
          <p:nvSpPr>
            <p:cNvPr id="8" name="object 8"/>
            <p:cNvSpPr/>
            <p:nvPr/>
          </p:nvSpPr>
          <p:spPr>
            <a:xfrm>
              <a:off x="3219004" y="1657785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70" h="636269">
                  <a:moveTo>
                    <a:pt x="318084" y="0"/>
                  </a:moveTo>
                  <a:lnTo>
                    <a:pt x="271078" y="3448"/>
                  </a:lnTo>
                  <a:lnTo>
                    <a:pt x="226215" y="13466"/>
                  </a:lnTo>
                  <a:lnTo>
                    <a:pt x="183985" y="29562"/>
                  </a:lnTo>
                  <a:lnTo>
                    <a:pt x="144881" y="51243"/>
                  </a:lnTo>
                  <a:lnTo>
                    <a:pt x="109395" y="78018"/>
                  </a:lnTo>
                  <a:lnTo>
                    <a:pt x="78018" y="109395"/>
                  </a:lnTo>
                  <a:lnTo>
                    <a:pt x="51243" y="144881"/>
                  </a:lnTo>
                  <a:lnTo>
                    <a:pt x="29562" y="183985"/>
                  </a:lnTo>
                  <a:lnTo>
                    <a:pt x="13466" y="226215"/>
                  </a:lnTo>
                  <a:lnTo>
                    <a:pt x="3448" y="271078"/>
                  </a:lnTo>
                  <a:lnTo>
                    <a:pt x="0" y="318084"/>
                  </a:lnTo>
                  <a:lnTo>
                    <a:pt x="3448" y="365089"/>
                  </a:lnTo>
                  <a:lnTo>
                    <a:pt x="13466" y="409953"/>
                  </a:lnTo>
                  <a:lnTo>
                    <a:pt x="29562" y="452183"/>
                  </a:lnTo>
                  <a:lnTo>
                    <a:pt x="51243" y="491287"/>
                  </a:lnTo>
                  <a:lnTo>
                    <a:pt x="78018" y="526773"/>
                  </a:lnTo>
                  <a:lnTo>
                    <a:pt x="109395" y="558149"/>
                  </a:lnTo>
                  <a:lnTo>
                    <a:pt x="144881" y="584924"/>
                  </a:lnTo>
                  <a:lnTo>
                    <a:pt x="183985" y="606605"/>
                  </a:lnTo>
                  <a:lnTo>
                    <a:pt x="226215" y="622701"/>
                  </a:lnTo>
                  <a:lnTo>
                    <a:pt x="271078" y="632719"/>
                  </a:lnTo>
                  <a:lnTo>
                    <a:pt x="318084" y="636168"/>
                  </a:lnTo>
                  <a:lnTo>
                    <a:pt x="365086" y="632719"/>
                  </a:lnTo>
                  <a:lnTo>
                    <a:pt x="409948" y="622701"/>
                  </a:lnTo>
                  <a:lnTo>
                    <a:pt x="452177" y="606605"/>
                  </a:lnTo>
                  <a:lnTo>
                    <a:pt x="491281" y="584924"/>
                  </a:lnTo>
                  <a:lnTo>
                    <a:pt x="526768" y="558149"/>
                  </a:lnTo>
                  <a:lnTo>
                    <a:pt x="558145" y="526773"/>
                  </a:lnTo>
                  <a:lnTo>
                    <a:pt x="584921" y="491287"/>
                  </a:lnTo>
                  <a:lnTo>
                    <a:pt x="606603" y="452183"/>
                  </a:lnTo>
                  <a:lnTo>
                    <a:pt x="622700" y="409953"/>
                  </a:lnTo>
                  <a:lnTo>
                    <a:pt x="632719" y="365089"/>
                  </a:lnTo>
                  <a:lnTo>
                    <a:pt x="636168" y="318084"/>
                  </a:lnTo>
                  <a:lnTo>
                    <a:pt x="632719" y="271078"/>
                  </a:lnTo>
                  <a:lnTo>
                    <a:pt x="622700" y="226215"/>
                  </a:lnTo>
                  <a:lnTo>
                    <a:pt x="606603" y="183985"/>
                  </a:lnTo>
                  <a:lnTo>
                    <a:pt x="584921" y="144881"/>
                  </a:lnTo>
                  <a:lnTo>
                    <a:pt x="558145" y="109395"/>
                  </a:lnTo>
                  <a:lnTo>
                    <a:pt x="526768" y="78018"/>
                  </a:lnTo>
                  <a:lnTo>
                    <a:pt x="491281" y="51243"/>
                  </a:lnTo>
                  <a:lnTo>
                    <a:pt x="452177" y="29562"/>
                  </a:lnTo>
                  <a:lnTo>
                    <a:pt x="409948" y="13466"/>
                  </a:lnTo>
                  <a:lnTo>
                    <a:pt x="365086" y="3448"/>
                  </a:lnTo>
                  <a:lnTo>
                    <a:pt x="318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9004" y="1657785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70" h="636269">
                  <a:moveTo>
                    <a:pt x="636168" y="318084"/>
                  </a:moveTo>
                  <a:lnTo>
                    <a:pt x="632719" y="365089"/>
                  </a:lnTo>
                  <a:lnTo>
                    <a:pt x="622700" y="409953"/>
                  </a:lnTo>
                  <a:lnTo>
                    <a:pt x="606603" y="452183"/>
                  </a:lnTo>
                  <a:lnTo>
                    <a:pt x="584921" y="491287"/>
                  </a:lnTo>
                  <a:lnTo>
                    <a:pt x="558145" y="526773"/>
                  </a:lnTo>
                  <a:lnTo>
                    <a:pt x="526768" y="558149"/>
                  </a:lnTo>
                  <a:lnTo>
                    <a:pt x="491281" y="584924"/>
                  </a:lnTo>
                  <a:lnTo>
                    <a:pt x="452177" y="606605"/>
                  </a:lnTo>
                  <a:lnTo>
                    <a:pt x="409948" y="622701"/>
                  </a:lnTo>
                  <a:lnTo>
                    <a:pt x="365086" y="632719"/>
                  </a:lnTo>
                  <a:lnTo>
                    <a:pt x="318084" y="636168"/>
                  </a:lnTo>
                  <a:lnTo>
                    <a:pt x="271078" y="632719"/>
                  </a:lnTo>
                  <a:lnTo>
                    <a:pt x="226215" y="622701"/>
                  </a:lnTo>
                  <a:lnTo>
                    <a:pt x="183985" y="606605"/>
                  </a:lnTo>
                  <a:lnTo>
                    <a:pt x="144881" y="584924"/>
                  </a:lnTo>
                  <a:lnTo>
                    <a:pt x="109395" y="558149"/>
                  </a:lnTo>
                  <a:lnTo>
                    <a:pt x="78018" y="526773"/>
                  </a:lnTo>
                  <a:lnTo>
                    <a:pt x="51243" y="491287"/>
                  </a:lnTo>
                  <a:lnTo>
                    <a:pt x="29562" y="452183"/>
                  </a:lnTo>
                  <a:lnTo>
                    <a:pt x="13466" y="409953"/>
                  </a:lnTo>
                  <a:lnTo>
                    <a:pt x="3448" y="365089"/>
                  </a:lnTo>
                  <a:lnTo>
                    <a:pt x="0" y="318084"/>
                  </a:lnTo>
                  <a:lnTo>
                    <a:pt x="3448" y="271078"/>
                  </a:lnTo>
                  <a:lnTo>
                    <a:pt x="13466" y="226215"/>
                  </a:lnTo>
                  <a:lnTo>
                    <a:pt x="29562" y="183985"/>
                  </a:lnTo>
                  <a:lnTo>
                    <a:pt x="51243" y="144881"/>
                  </a:lnTo>
                  <a:lnTo>
                    <a:pt x="78018" y="109395"/>
                  </a:lnTo>
                  <a:lnTo>
                    <a:pt x="109395" y="78018"/>
                  </a:lnTo>
                  <a:lnTo>
                    <a:pt x="144881" y="51243"/>
                  </a:lnTo>
                  <a:lnTo>
                    <a:pt x="183985" y="29562"/>
                  </a:lnTo>
                  <a:lnTo>
                    <a:pt x="226215" y="13466"/>
                  </a:lnTo>
                  <a:lnTo>
                    <a:pt x="271078" y="3448"/>
                  </a:lnTo>
                  <a:lnTo>
                    <a:pt x="318084" y="0"/>
                  </a:lnTo>
                  <a:lnTo>
                    <a:pt x="365086" y="3448"/>
                  </a:lnTo>
                  <a:lnTo>
                    <a:pt x="409948" y="13466"/>
                  </a:lnTo>
                  <a:lnTo>
                    <a:pt x="452177" y="29562"/>
                  </a:lnTo>
                  <a:lnTo>
                    <a:pt x="491281" y="51243"/>
                  </a:lnTo>
                  <a:lnTo>
                    <a:pt x="526768" y="78018"/>
                  </a:lnTo>
                  <a:lnTo>
                    <a:pt x="558145" y="109395"/>
                  </a:lnTo>
                  <a:lnTo>
                    <a:pt x="584921" y="144881"/>
                  </a:lnTo>
                  <a:lnTo>
                    <a:pt x="606603" y="183985"/>
                  </a:lnTo>
                  <a:lnTo>
                    <a:pt x="622700" y="226215"/>
                  </a:lnTo>
                  <a:lnTo>
                    <a:pt x="632719" y="271078"/>
                  </a:lnTo>
                  <a:lnTo>
                    <a:pt x="636168" y="318084"/>
                  </a:lnTo>
                  <a:close/>
                </a:path>
              </a:pathLst>
            </a:custGeom>
            <a:ln w="25400">
              <a:solidFill>
                <a:srgbClr val="52AF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8398" y="1817725"/>
              <a:ext cx="365125" cy="334010"/>
            </a:xfrm>
            <a:custGeom>
              <a:avLst/>
              <a:gdLst/>
              <a:ahLst/>
              <a:cxnLst/>
              <a:rect l="l" t="t" r="r" b="b"/>
              <a:pathLst>
                <a:path w="365125" h="334010">
                  <a:moveTo>
                    <a:pt x="237083" y="166890"/>
                  </a:moveTo>
                  <a:lnTo>
                    <a:pt x="235229" y="153644"/>
                  </a:lnTo>
                  <a:lnTo>
                    <a:pt x="230035" y="141820"/>
                  </a:lnTo>
                  <a:lnTo>
                    <a:pt x="221996" y="131914"/>
                  </a:lnTo>
                  <a:lnTo>
                    <a:pt x="211645" y="124447"/>
                  </a:lnTo>
                  <a:lnTo>
                    <a:pt x="211645" y="3581"/>
                  </a:lnTo>
                  <a:lnTo>
                    <a:pt x="204025" y="0"/>
                  </a:lnTo>
                  <a:lnTo>
                    <a:pt x="94932" y="90106"/>
                  </a:lnTo>
                  <a:lnTo>
                    <a:pt x="29400" y="90106"/>
                  </a:lnTo>
                  <a:lnTo>
                    <a:pt x="17945" y="92417"/>
                  </a:lnTo>
                  <a:lnTo>
                    <a:pt x="8597" y="98717"/>
                  </a:lnTo>
                  <a:lnTo>
                    <a:pt x="2298" y="108064"/>
                  </a:lnTo>
                  <a:lnTo>
                    <a:pt x="0" y="119507"/>
                  </a:lnTo>
                  <a:lnTo>
                    <a:pt x="0" y="214261"/>
                  </a:lnTo>
                  <a:lnTo>
                    <a:pt x="2298" y="225704"/>
                  </a:lnTo>
                  <a:lnTo>
                    <a:pt x="8597" y="235051"/>
                  </a:lnTo>
                  <a:lnTo>
                    <a:pt x="17945" y="241350"/>
                  </a:lnTo>
                  <a:lnTo>
                    <a:pt x="29400" y="243662"/>
                  </a:lnTo>
                  <a:lnTo>
                    <a:pt x="94932" y="243662"/>
                  </a:lnTo>
                  <a:lnTo>
                    <a:pt x="204025" y="333781"/>
                  </a:lnTo>
                  <a:lnTo>
                    <a:pt x="211645" y="330187"/>
                  </a:lnTo>
                  <a:lnTo>
                    <a:pt x="211645" y="209334"/>
                  </a:lnTo>
                  <a:lnTo>
                    <a:pt x="221996" y="201853"/>
                  </a:lnTo>
                  <a:lnTo>
                    <a:pt x="230035" y="191960"/>
                  </a:lnTo>
                  <a:lnTo>
                    <a:pt x="235229" y="180124"/>
                  </a:lnTo>
                  <a:lnTo>
                    <a:pt x="237083" y="166890"/>
                  </a:lnTo>
                  <a:close/>
                </a:path>
                <a:path w="365125" h="334010">
                  <a:moveTo>
                    <a:pt x="311848" y="166878"/>
                  </a:moveTo>
                  <a:lnTo>
                    <a:pt x="302425" y="112788"/>
                  </a:lnTo>
                  <a:lnTo>
                    <a:pt x="276313" y="66675"/>
                  </a:lnTo>
                  <a:lnTo>
                    <a:pt x="265518" y="61036"/>
                  </a:lnTo>
                  <a:lnTo>
                    <a:pt x="259562" y="62001"/>
                  </a:lnTo>
                  <a:lnTo>
                    <a:pt x="254203" y="65519"/>
                  </a:lnTo>
                  <a:lnTo>
                    <a:pt x="248932" y="70789"/>
                  </a:lnTo>
                  <a:lnTo>
                    <a:pt x="248412" y="79108"/>
                  </a:lnTo>
                  <a:lnTo>
                    <a:pt x="252895" y="85051"/>
                  </a:lnTo>
                  <a:lnTo>
                    <a:pt x="264312" y="103009"/>
                  </a:lnTo>
                  <a:lnTo>
                    <a:pt x="272846" y="122834"/>
                  </a:lnTo>
                  <a:lnTo>
                    <a:pt x="278206" y="144233"/>
                  </a:lnTo>
                  <a:lnTo>
                    <a:pt x="280047" y="166878"/>
                  </a:lnTo>
                  <a:lnTo>
                    <a:pt x="278206" y="189534"/>
                  </a:lnTo>
                  <a:lnTo>
                    <a:pt x="272846" y="210934"/>
                  </a:lnTo>
                  <a:lnTo>
                    <a:pt x="264312" y="230759"/>
                  </a:lnTo>
                  <a:lnTo>
                    <a:pt x="252895" y="248704"/>
                  </a:lnTo>
                  <a:lnTo>
                    <a:pt x="248412" y="254647"/>
                  </a:lnTo>
                  <a:lnTo>
                    <a:pt x="248932" y="262978"/>
                  </a:lnTo>
                  <a:lnTo>
                    <a:pt x="254203" y="268249"/>
                  </a:lnTo>
                  <a:lnTo>
                    <a:pt x="259562" y="271780"/>
                  </a:lnTo>
                  <a:lnTo>
                    <a:pt x="265518" y="272732"/>
                  </a:lnTo>
                  <a:lnTo>
                    <a:pt x="271348" y="271157"/>
                  </a:lnTo>
                  <a:lnTo>
                    <a:pt x="276313" y="267081"/>
                  </a:lnTo>
                  <a:lnTo>
                    <a:pt x="291249" y="245237"/>
                  </a:lnTo>
                  <a:lnTo>
                    <a:pt x="302425" y="220980"/>
                  </a:lnTo>
                  <a:lnTo>
                    <a:pt x="309422" y="194716"/>
                  </a:lnTo>
                  <a:lnTo>
                    <a:pt x="311848" y="166878"/>
                  </a:lnTo>
                  <a:close/>
                </a:path>
                <a:path w="365125" h="334010">
                  <a:moveTo>
                    <a:pt x="364871" y="166890"/>
                  </a:moveTo>
                  <a:lnTo>
                    <a:pt x="361353" y="128231"/>
                  </a:lnTo>
                  <a:lnTo>
                    <a:pt x="335102" y="58496"/>
                  </a:lnTo>
                  <a:lnTo>
                    <a:pt x="308673" y="24853"/>
                  </a:lnTo>
                  <a:lnTo>
                    <a:pt x="302907" y="23444"/>
                  </a:lnTo>
                  <a:lnTo>
                    <a:pt x="297053" y="24447"/>
                  </a:lnTo>
                  <a:lnTo>
                    <a:pt x="291846" y="27889"/>
                  </a:lnTo>
                  <a:lnTo>
                    <a:pt x="284848" y="34886"/>
                  </a:lnTo>
                  <a:lnTo>
                    <a:pt x="284607" y="43675"/>
                  </a:lnTo>
                  <a:lnTo>
                    <a:pt x="289687" y="49593"/>
                  </a:lnTo>
                  <a:lnTo>
                    <a:pt x="307860" y="74930"/>
                  </a:lnTo>
                  <a:lnTo>
                    <a:pt x="321513" y="103276"/>
                  </a:lnTo>
                  <a:lnTo>
                    <a:pt x="330085" y="134099"/>
                  </a:lnTo>
                  <a:lnTo>
                    <a:pt x="333070" y="166890"/>
                  </a:lnTo>
                  <a:lnTo>
                    <a:pt x="330085" y="199682"/>
                  </a:lnTo>
                  <a:lnTo>
                    <a:pt x="321513" y="230505"/>
                  </a:lnTo>
                  <a:lnTo>
                    <a:pt x="307860" y="258851"/>
                  </a:lnTo>
                  <a:lnTo>
                    <a:pt x="289687" y="284175"/>
                  </a:lnTo>
                  <a:lnTo>
                    <a:pt x="284607" y="290093"/>
                  </a:lnTo>
                  <a:lnTo>
                    <a:pt x="284848" y="298881"/>
                  </a:lnTo>
                  <a:lnTo>
                    <a:pt x="291846" y="305879"/>
                  </a:lnTo>
                  <a:lnTo>
                    <a:pt x="297053" y="309321"/>
                  </a:lnTo>
                  <a:lnTo>
                    <a:pt x="302907" y="310324"/>
                  </a:lnTo>
                  <a:lnTo>
                    <a:pt x="308673" y="308914"/>
                  </a:lnTo>
                  <a:lnTo>
                    <a:pt x="313626" y="305104"/>
                  </a:lnTo>
                  <a:lnTo>
                    <a:pt x="335102" y="275285"/>
                  </a:lnTo>
                  <a:lnTo>
                    <a:pt x="351218" y="241884"/>
                  </a:lnTo>
                  <a:lnTo>
                    <a:pt x="361353" y="205549"/>
                  </a:lnTo>
                  <a:lnTo>
                    <a:pt x="364871" y="16689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77102" y="2436085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790206" y="395109"/>
                  </a:moveTo>
                  <a:lnTo>
                    <a:pt x="787548" y="441187"/>
                  </a:lnTo>
                  <a:lnTo>
                    <a:pt x="779771" y="485704"/>
                  </a:lnTo>
                  <a:lnTo>
                    <a:pt x="767172" y="528363"/>
                  </a:lnTo>
                  <a:lnTo>
                    <a:pt x="750047" y="568868"/>
                  </a:lnTo>
                  <a:lnTo>
                    <a:pt x="728692" y="606922"/>
                  </a:lnTo>
                  <a:lnTo>
                    <a:pt x="703405" y="642229"/>
                  </a:lnTo>
                  <a:lnTo>
                    <a:pt x="674481" y="674493"/>
                  </a:lnTo>
                  <a:lnTo>
                    <a:pt x="642217" y="703417"/>
                  </a:lnTo>
                  <a:lnTo>
                    <a:pt x="606909" y="728705"/>
                  </a:lnTo>
                  <a:lnTo>
                    <a:pt x="568855" y="750059"/>
                  </a:lnTo>
                  <a:lnTo>
                    <a:pt x="528350" y="767184"/>
                  </a:lnTo>
                  <a:lnTo>
                    <a:pt x="485691" y="779784"/>
                  </a:lnTo>
                  <a:lnTo>
                    <a:pt x="441174" y="787561"/>
                  </a:lnTo>
                  <a:lnTo>
                    <a:pt x="395097" y="790219"/>
                  </a:lnTo>
                  <a:lnTo>
                    <a:pt x="349019" y="787561"/>
                  </a:lnTo>
                  <a:lnTo>
                    <a:pt x="304503" y="779784"/>
                  </a:lnTo>
                  <a:lnTo>
                    <a:pt x="261844" y="767184"/>
                  </a:lnTo>
                  <a:lnTo>
                    <a:pt x="221341" y="750059"/>
                  </a:lnTo>
                  <a:lnTo>
                    <a:pt x="183287" y="728705"/>
                  </a:lnTo>
                  <a:lnTo>
                    <a:pt x="147981" y="703417"/>
                  </a:lnTo>
                  <a:lnTo>
                    <a:pt x="115719" y="674493"/>
                  </a:lnTo>
                  <a:lnTo>
                    <a:pt x="86796" y="642229"/>
                  </a:lnTo>
                  <a:lnTo>
                    <a:pt x="61510" y="606922"/>
                  </a:lnTo>
                  <a:lnTo>
                    <a:pt x="40157" y="568868"/>
                  </a:lnTo>
                  <a:lnTo>
                    <a:pt x="23033" y="528363"/>
                  </a:lnTo>
                  <a:lnTo>
                    <a:pt x="10434" y="485704"/>
                  </a:lnTo>
                  <a:lnTo>
                    <a:pt x="2658" y="441187"/>
                  </a:lnTo>
                  <a:lnTo>
                    <a:pt x="0" y="395109"/>
                  </a:lnTo>
                  <a:lnTo>
                    <a:pt x="2658" y="349031"/>
                  </a:lnTo>
                  <a:lnTo>
                    <a:pt x="10434" y="304515"/>
                  </a:lnTo>
                  <a:lnTo>
                    <a:pt x="23033" y="261856"/>
                  </a:lnTo>
                  <a:lnTo>
                    <a:pt x="40157" y="221351"/>
                  </a:lnTo>
                  <a:lnTo>
                    <a:pt x="61510" y="183296"/>
                  </a:lnTo>
                  <a:lnTo>
                    <a:pt x="86796" y="147989"/>
                  </a:lnTo>
                  <a:lnTo>
                    <a:pt x="115719" y="115725"/>
                  </a:lnTo>
                  <a:lnTo>
                    <a:pt x="147981" y="86801"/>
                  </a:lnTo>
                  <a:lnTo>
                    <a:pt x="183287" y="61514"/>
                  </a:lnTo>
                  <a:lnTo>
                    <a:pt x="221341" y="40159"/>
                  </a:lnTo>
                  <a:lnTo>
                    <a:pt x="261844" y="23034"/>
                  </a:lnTo>
                  <a:lnTo>
                    <a:pt x="304503" y="10435"/>
                  </a:lnTo>
                  <a:lnTo>
                    <a:pt x="349019" y="2658"/>
                  </a:lnTo>
                  <a:lnTo>
                    <a:pt x="395097" y="0"/>
                  </a:lnTo>
                  <a:lnTo>
                    <a:pt x="441174" y="2658"/>
                  </a:lnTo>
                  <a:lnTo>
                    <a:pt x="485691" y="10435"/>
                  </a:lnTo>
                  <a:lnTo>
                    <a:pt x="528350" y="23034"/>
                  </a:lnTo>
                  <a:lnTo>
                    <a:pt x="568855" y="40159"/>
                  </a:lnTo>
                  <a:lnTo>
                    <a:pt x="606909" y="61514"/>
                  </a:lnTo>
                  <a:lnTo>
                    <a:pt x="642217" y="86801"/>
                  </a:lnTo>
                  <a:lnTo>
                    <a:pt x="674481" y="115725"/>
                  </a:lnTo>
                  <a:lnTo>
                    <a:pt x="703405" y="147989"/>
                  </a:lnTo>
                  <a:lnTo>
                    <a:pt x="728692" y="183296"/>
                  </a:lnTo>
                  <a:lnTo>
                    <a:pt x="750047" y="221351"/>
                  </a:lnTo>
                  <a:lnTo>
                    <a:pt x="767172" y="261856"/>
                  </a:lnTo>
                  <a:lnTo>
                    <a:pt x="779771" y="304515"/>
                  </a:lnTo>
                  <a:lnTo>
                    <a:pt x="787548" y="349031"/>
                  </a:lnTo>
                  <a:lnTo>
                    <a:pt x="790206" y="395109"/>
                  </a:lnTo>
                  <a:close/>
                </a:path>
              </a:pathLst>
            </a:custGeom>
            <a:ln w="19062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2251" y="2583354"/>
              <a:ext cx="422909" cy="520065"/>
            </a:xfrm>
            <a:custGeom>
              <a:avLst/>
              <a:gdLst/>
              <a:ahLst/>
              <a:cxnLst/>
              <a:rect l="l" t="t" r="r" b="b"/>
              <a:pathLst>
                <a:path w="422910" h="520064">
                  <a:moveTo>
                    <a:pt x="254880" y="0"/>
                  </a:moveTo>
                  <a:lnTo>
                    <a:pt x="167936" y="0"/>
                  </a:lnTo>
                  <a:lnTo>
                    <a:pt x="149280" y="3790"/>
                  </a:lnTo>
                  <a:lnTo>
                    <a:pt x="134003" y="14111"/>
                  </a:lnTo>
                  <a:lnTo>
                    <a:pt x="123682" y="29387"/>
                  </a:lnTo>
                  <a:lnTo>
                    <a:pt x="119892" y="48044"/>
                  </a:lnTo>
                  <a:lnTo>
                    <a:pt x="119892" y="226593"/>
                  </a:lnTo>
                  <a:lnTo>
                    <a:pt x="120476" y="230289"/>
                  </a:lnTo>
                  <a:lnTo>
                    <a:pt x="121340" y="233908"/>
                  </a:lnTo>
                  <a:lnTo>
                    <a:pt x="25887" y="233908"/>
                  </a:lnTo>
                  <a:lnTo>
                    <a:pt x="9600" y="236866"/>
                  </a:lnTo>
                  <a:lnTo>
                    <a:pt x="774" y="244919"/>
                  </a:lnTo>
                  <a:lnTo>
                    <a:pt x="0" y="256840"/>
                  </a:lnTo>
                  <a:lnTo>
                    <a:pt x="7865" y="271399"/>
                  </a:lnTo>
                  <a:lnTo>
                    <a:pt x="181373" y="504037"/>
                  </a:lnTo>
                  <a:lnTo>
                    <a:pt x="195404" y="515639"/>
                  </a:lnTo>
                  <a:lnTo>
                    <a:pt x="211402" y="519506"/>
                  </a:lnTo>
                  <a:lnTo>
                    <a:pt x="227400" y="515639"/>
                  </a:lnTo>
                  <a:lnTo>
                    <a:pt x="241431" y="504037"/>
                  </a:lnTo>
                  <a:lnTo>
                    <a:pt x="414938" y="271399"/>
                  </a:lnTo>
                  <a:lnTo>
                    <a:pt x="422810" y="256840"/>
                  </a:lnTo>
                  <a:lnTo>
                    <a:pt x="422035" y="244919"/>
                  </a:lnTo>
                  <a:lnTo>
                    <a:pt x="413206" y="236866"/>
                  </a:lnTo>
                  <a:lnTo>
                    <a:pt x="396917" y="233908"/>
                  </a:lnTo>
                  <a:lnTo>
                    <a:pt x="301489" y="233908"/>
                  </a:lnTo>
                  <a:lnTo>
                    <a:pt x="302353" y="230289"/>
                  </a:lnTo>
                  <a:lnTo>
                    <a:pt x="302937" y="226593"/>
                  </a:lnTo>
                  <a:lnTo>
                    <a:pt x="302937" y="48044"/>
                  </a:lnTo>
                  <a:lnTo>
                    <a:pt x="299147" y="29387"/>
                  </a:lnTo>
                  <a:lnTo>
                    <a:pt x="288824" y="14111"/>
                  </a:lnTo>
                  <a:lnTo>
                    <a:pt x="273544" y="3790"/>
                  </a:lnTo>
                  <a:lnTo>
                    <a:pt x="254880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5094" y="2436085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790206" y="395109"/>
                  </a:moveTo>
                  <a:lnTo>
                    <a:pt x="787548" y="441187"/>
                  </a:lnTo>
                  <a:lnTo>
                    <a:pt x="779771" y="485704"/>
                  </a:lnTo>
                  <a:lnTo>
                    <a:pt x="767172" y="528363"/>
                  </a:lnTo>
                  <a:lnTo>
                    <a:pt x="750047" y="568868"/>
                  </a:lnTo>
                  <a:lnTo>
                    <a:pt x="728692" y="606922"/>
                  </a:lnTo>
                  <a:lnTo>
                    <a:pt x="703405" y="642229"/>
                  </a:lnTo>
                  <a:lnTo>
                    <a:pt x="674481" y="674493"/>
                  </a:lnTo>
                  <a:lnTo>
                    <a:pt x="642217" y="703417"/>
                  </a:lnTo>
                  <a:lnTo>
                    <a:pt x="606909" y="728705"/>
                  </a:lnTo>
                  <a:lnTo>
                    <a:pt x="568855" y="750059"/>
                  </a:lnTo>
                  <a:lnTo>
                    <a:pt x="528350" y="767184"/>
                  </a:lnTo>
                  <a:lnTo>
                    <a:pt x="485691" y="779784"/>
                  </a:lnTo>
                  <a:lnTo>
                    <a:pt x="441174" y="787561"/>
                  </a:lnTo>
                  <a:lnTo>
                    <a:pt x="395097" y="790219"/>
                  </a:lnTo>
                  <a:lnTo>
                    <a:pt x="349019" y="787561"/>
                  </a:lnTo>
                  <a:lnTo>
                    <a:pt x="304503" y="779784"/>
                  </a:lnTo>
                  <a:lnTo>
                    <a:pt x="261844" y="767184"/>
                  </a:lnTo>
                  <a:lnTo>
                    <a:pt x="221341" y="750059"/>
                  </a:lnTo>
                  <a:lnTo>
                    <a:pt x="183287" y="728705"/>
                  </a:lnTo>
                  <a:lnTo>
                    <a:pt x="147981" y="703417"/>
                  </a:lnTo>
                  <a:lnTo>
                    <a:pt x="115719" y="674493"/>
                  </a:lnTo>
                  <a:lnTo>
                    <a:pt x="86796" y="642229"/>
                  </a:lnTo>
                  <a:lnTo>
                    <a:pt x="61510" y="606922"/>
                  </a:lnTo>
                  <a:lnTo>
                    <a:pt x="40157" y="568868"/>
                  </a:lnTo>
                  <a:lnTo>
                    <a:pt x="23033" y="528363"/>
                  </a:lnTo>
                  <a:lnTo>
                    <a:pt x="10434" y="485704"/>
                  </a:lnTo>
                  <a:lnTo>
                    <a:pt x="2658" y="441187"/>
                  </a:lnTo>
                  <a:lnTo>
                    <a:pt x="0" y="395109"/>
                  </a:lnTo>
                  <a:lnTo>
                    <a:pt x="2658" y="349031"/>
                  </a:lnTo>
                  <a:lnTo>
                    <a:pt x="10434" y="304515"/>
                  </a:lnTo>
                  <a:lnTo>
                    <a:pt x="23033" y="261856"/>
                  </a:lnTo>
                  <a:lnTo>
                    <a:pt x="40157" y="221351"/>
                  </a:lnTo>
                  <a:lnTo>
                    <a:pt x="61510" y="183296"/>
                  </a:lnTo>
                  <a:lnTo>
                    <a:pt x="86796" y="147989"/>
                  </a:lnTo>
                  <a:lnTo>
                    <a:pt x="115719" y="115725"/>
                  </a:lnTo>
                  <a:lnTo>
                    <a:pt x="147981" y="86801"/>
                  </a:lnTo>
                  <a:lnTo>
                    <a:pt x="183287" y="61514"/>
                  </a:lnTo>
                  <a:lnTo>
                    <a:pt x="221341" y="40159"/>
                  </a:lnTo>
                  <a:lnTo>
                    <a:pt x="261844" y="23034"/>
                  </a:lnTo>
                  <a:lnTo>
                    <a:pt x="304503" y="10435"/>
                  </a:lnTo>
                  <a:lnTo>
                    <a:pt x="349019" y="2658"/>
                  </a:lnTo>
                  <a:lnTo>
                    <a:pt x="395097" y="0"/>
                  </a:lnTo>
                  <a:lnTo>
                    <a:pt x="441174" y="2658"/>
                  </a:lnTo>
                  <a:lnTo>
                    <a:pt x="485691" y="10435"/>
                  </a:lnTo>
                  <a:lnTo>
                    <a:pt x="528350" y="23034"/>
                  </a:lnTo>
                  <a:lnTo>
                    <a:pt x="568855" y="40159"/>
                  </a:lnTo>
                  <a:lnTo>
                    <a:pt x="606909" y="61514"/>
                  </a:lnTo>
                  <a:lnTo>
                    <a:pt x="642217" y="86801"/>
                  </a:lnTo>
                  <a:lnTo>
                    <a:pt x="674481" y="115725"/>
                  </a:lnTo>
                  <a:lnTo>
                    <a:pt x="703405" y="147989"/>
                  </a:lnTo>
                  <a:lnTo>
                    <a:pt x="728692" y="183296"/>
                  </a:lnTo>
                  <a:lnTo>
                    <a:pt x="750047" y="221351"/>
                  </a:lnTo>
                  <a:lnTo>
                    <a:pt x="767172" y="261856"/>
                  </a:lnTo>
                  <a:lnTo>
                    <a:pt x="779771" y="304515"/>
                  </a:lnTo>
                  <a:lnTo>
                    <a:pt x="787548" y="349031"/>
                  </a:lnTo>
                  <a:lnTo>
                    <a:pt x="790206" y="395109"/>
                  </a:lnTo>
                  <a:close/>
                </a:path>
              </a:pathLst>
            </a:custGeom>
            <a:ln w="19062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0242" y="2583350"/>
              <a:ext cx="422909" cy="520065"/>
            </a:xfrm>
            <a:custGeom>
              <a:avLst/>
              <a:gdLst/>
              <a:ahLst/>
              <a:cxnLst/>
              <a:rect l="l" t="t" r="r" b="b"/>
              <a:pathLst>
                <a:path w="422910" h="520064">
                  <a:moveTo>
                    <a:pt x="211402" y="0"/>
                  </a:moveTo>
                  <a:lnTo>
                    <a:pt x="195404" y="3867"/>
                  </a:lnTo>
                  <a:lnTo>
                    <a:pt x="181373" y="15468"/>
                  </a:lnTo>
                  <a:lnTo>
                    <a:pt x="7865" y="248107"/>
                  </a:lnTo>
                  <a:lnTo>
                    <a:pt x="0" y="262666"/>
                  </a:lnTo>
                  <a:lnTo>
                    <a:pt x="774" y="274586"/>
                  </a:lnTo>
                  <a:lnTo>
                    <a:pt x="9600" y="282640"/>
                  </a:lnTo>
                  <a:lnTo>
                    <a:pt x="25887" y="285597"/>
                  </a:lnTo>
                  <a:lnTo>
                    <a:pt x="121340" y="285597"/>
                  </a:lnTo>
                  <a:lnTo>
                    <a:pt x="120476" y="289217"/>
                  </a:lnTo>
                  <a:lnTo>
                    <a:pt x="119892" y="292912"/>
                  </a:lnTo>
                  <a:lnTo>
                    <a:pt x="119892" y="471462"/>
                  </a:lnTo>
                  <a:lnTo>
                    <a:pt x="123682" y="490118"/>
                  </a:lnTo>
                  <a:lnTo>
                    <a:pt x="134003" y="505394"/>
                  </a:lnTo>
                  <a:lnTo>
                    <a:pt x="149280" y="515715"/>
                  </a:lnTo>
                  <a:lnTo>
                    <a:pt x="167936" y="519506"/>
                  </a:lnTo>
                  <a:lnTo>
                    <a:pt x="254880" y="519506"/>
                  </a:lnTo>
                  <a:lnTo>
                    <a:pt x="273544" y="515715"/>
                  </a:lnTo>
                  <a:lnTo>
                    <a:pt x="288824" y="505394"/>
                  </a:lnTo>
                  <a:lnTo>
                    <a:pt x="299147" y="490118"/>
                  </a:lnTo>
                  <a:lnTo>
                    <a:pt x="302937" y="471462"/>
                  </a:lnTo>
                  <a:lnTo>
                    <a:pt x="302937" y="292912"/>
                  </a:lnTo>
                  <a:lnTo>
                    <a:pt x="302353" y="289217"/>
                  </a:lnTo>
                  <a:lnTo>
                    <a:pt x="301489" y="285597"/>
                  </a:lnTo>
                  <a:lnTo>
                    <a:pt x="396917" y="285597"/>
                  </a:lnTo>
                  <a:lnTo>
                    <a:pt x="413206" y="282640"/>
                  </a:lnTo>
                  <a:lnTo>
                    <a:pt x="422035" y="274586"/>
                  </a:lnTo>
                  <a:lnTo>
                    <a:pt x="422810" y="262666"/>
                  </a:lnTo>
                  <a:lnTo>
                    <a:pt x="414938" y="248107"/>
                  </a:lnTo>
                  <a:lnTo>
                    <a:pt x="241431" y="15468"/>
                  </a:lnTo>
                  <a:lnTo>
                    <a:pt x="227400" y="3867"/>
                  </a:lnTo>
                  <a:lnTo>
                    <a:pt x="211402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07055" y="2436085"/>
              <a:ext cx="790575" cy="790575"/>
            </a:xfrm>
            <a:custGeom>
              <a:avLst/>
              <a:gdLst/>
              <a:ahLst/>
              <a:cxnLst/>
              <a:rect l="l" t="t" r="r" b="b"/>
              <a:pathLst>
                <a:path w="790575" h="790575">
                  <a:moveTo>
                    <a:pt x="790206" y="395109"/>
                  </a:moveTo>
                  <a:lnTo>
                    <a:pt x="787548" y="441187"/>
                  </a:lnTo>
                  <a:lnTo>
                    <a:pt x="779771" y="485704"/>
                  </a:lnTo>
                  <a:lnTo>
                    <a:pt x="767172" y="528363"/>
                  </a:lnTo>
                  <a:lnTo>
                    <a:pt x="750047" y="568868"/>
                  </a:lnTo>
                  <a:lnTo>
                    <a:pt x="728692" y="606922"/>
                  </a:lnTo>
                  <a:lnTo>
                    <a:pt x="703405" y="642229"/>
                  </a:lnTo>
                  <a:lnTo>
                    <a:pt x="674481" y="674493"/>
                  </a:lnTo>
                  <a:lnTo>
                    <a:pt x="642217" y="703417"/>
                  </a:lnTo>
                  <a:lnTo>
                    <a:pt x="606909" y="728705"/>
                  </a:lnTo>
                  <a:lnTo>
                    <a:pt x="568855" y="750059"/>
                  </a:lnTo>
                  <a:lnTo>
                    <a:pt x="528350" y="767184"/>
                  </a:lnTo>
                  <a:lnTo>
                    <a:pt x="485691" y="779784"/>
                  </a:lnTo>
                  <a:lnTo>
                    <a:pt x="441174" y="787561"/>
                  </a:lnTo>
                  <a:lnTo>
                    <a:pt x="395097" y="790219"/>
                  </a:lnTo>
                  <a:lnTo>
                    <a:pt x="349019" y="787561"/>
                  </a:lnTo>
                  <a:lnTo>
                    <a:pt x="304503" y="779784"/>
                  </a:lnTo>
                  <a:lnTo>
                    <a:pt x="261844" y="767184"/>
                  </a:lnTo>
                  <a:lnTo>
                    <a:pt x="221341" y="750059"/>
                  </a:lnTo>
                  <a:lnTo>
                    <a:pt x="183287" y="728705"/>
                  </a:lnTo>
                  <a:lnTo>
                    <a:pt x="147981" y="703417"/>
                  </a:lnTo>
                  <a:lnTo>
                    <a:pt x="115719" y="674493"/>
                  </a:lnTo>
                  <a:lnTo>
                    <a:pt x="86796" y="642229"/>
                  </a:lnTo>
                  <a:lnTo>
                    <a:pt x="61510" y="606922"/>
                  </a:lnTo>
                  <a:lnTo>
                    <a:pt x="40157" y="568868"/>
                  </a:lnTo>
                  <a:lnTo>
                    <a:pt x="23033" y="528363"/>
                  </a:lnTo>
                  <a:lnTo>
                    <a:pt x="10434" y="485704"/>
                  </a:lnTo>
                  <a:lnTo>
                    <a:pt x="2658" y="441187"/>
                  </a:lnTo>
                  <a:lnTo>
                    <a:pt x="0" y="395109"/>
                  </a:lnTo>
                  <a:lnTo>
                    <a:pt x="2658" y="349031"/>
                  </a:lnTo>
                  <a:lnTo>
                    <a:pt x="10434" y="304515"/>
                  </a:lnTo>
                  <a:lnTo>
                    <a:pt x="23033" y="261856"/>
                  </a:lnTo>
                  <a:lnTo>
                    <a:pt x="40157" y="221351"/>
                  </a:lnTo>
                  <a:lnTo>
                    <a:pt x="61510" y="183296"/>
                  </a:lnTo>
                  <a:lnTo>
                    <a:pt x="86796" y="147989"/>
                  </a:lnTo>
                  <a:lnTo>
                    <a:pt x="115719" y="115725"/>
                  </a:lnTo>
                  <a:lnTo>
                    <a:pt x="147981" y="86801"/>
                  </a:lnTo>
                  <a:lnTo>
                    <a:pt x="183287" y="61514"/>
                  </a:lnTo>
                  <a:lnTo>
                    <a:pt x="221341" y="40159"/>
                  </a:lnTo>
                  <a:lnTo>
                    <a:pt x="261844" y="23034"/>
                  </a:lnTo>
                  <a:lnTo>
                    <a:pt x="304503" y="10435"/>
                  </a:lnTo>
                  <a:lnTo>
                    <a:pt x="349019" y="2658"/>
                  </a:lnTo>
                  <a:lnTo>
                    <a:pt x="395097" y="0"/>
                  </a:lnTo>
                  <a:lnTo>
                    <a:pt x="441174" y="2658"/>
                  </a:lnTo>
                  <a:lnTo>
                    <a:pt x="485691" y="10435"/>
                  </a:lnTo>
                  <a:lnTo>
                    <a:pt x="528350" y="23034"/>
                  </a:lnTo>
                  <a:lnTo>
                    <a:pt x="568855" y="40159"/>
                  </a:lnTo>
                  <a:lnTo>
                    <a:pt x="606909" y="61514"/>
                  </a:lnTo>
                  <a:lnTo>
                    <a:pt x="642217" y="86801"/>
                  </a:lnTo>
                  <a:lnTo>
                    <a:pt x="674481" y="115725"/>
                  </a:lnTo>
                  <a:lnTo>
                    <a:pt x="703405" y="147989"/>
                  </a:lnTo>
                  <a:lnTo>
                    <a:pt x="728692" y="183296"/>
                  </a:lnTo>
                  <a:lnTo>
                    <a:pt x="750047" y="221351"/>
                  </a:lnTo>
                  <a:lnTo>
                    <a:pt x="767172" y="261856"/>
                  </a:lnTo>
                  <a:lnTo>
                    <a:pt x="779771" y="304515"/>
                  </a:lnTo>
                  <a:lnTo>
                    <a:pt x="787548" y="349031"/>
                  </a:lnTo>
                  <a:lnTo>
                    <a:pt x="790206" y="395109"/>
                  </a:lnTo>
                  <a:close/>
                </a:path>
              </a:pathLst>
            </a:custGeom>
            <a:ln w="19062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5586" y="2610345"/>
              <a:ext cx="603250" cy="410209"/>
            </a:xfrm>
            <a:custGeom>
              <a:avLst/>
              <a:gdLst/>
              <a:ahLst/>
              <a:cxnLst/>
              <a:rect l="l" t="t" r="r" b="b"/>
              <a:pathLst>
                <a:path w="603250" h="410210">
                  <a:moveTo>
                    <a:pt x="83172" y="135128"/>
                  </a:moveTo>
                  <a:lnTo>
                    <a:pt x="71945" y="123913"/>
                  </a:lnTo>
                  <a:lnTo>
                    <a:pt x="62852" y="123913"/>
                  </a:lnTo>
                  <a:lnTo>
                    <a:pt x="33439" y="158369"/>
                  </a:lnTo>
                  <a:lnTo>
                    <a:pt x="8674" y="209981"/>
                  </a:lnTo>
                  <a:lnTo>
                    <a:pt x="965" y="248094"/>
                  </a:lnTo>
                  <a:lnTo>
                    <a:pt x="0" y="267703"/>
                  </a:lnTo>
                  <a:lnTo>
                    <a:pt x="965" y="287312"/>
                  </a:lnTo>
                  <a:lnTo>
                    <a:pt x="8674" y="325424"/>
                  </a:lnTo>
                  <a:lnTo>
                    <a:pt x="23609" y="360845"/>
                  </a:lnTo>
                  <a:lnTo>
                    <a:pt x="50774" y="399110"/>
                  </a:lnTo>
                  <a:lnTo>
                    <a:pt x="63715" y="410095"/>
                  </a:lnTo>
                  <a:lnTo>
                    <a:pt x="67398" y="410095"/>
                  </a:lnTo>
                  <a:lnTo>
                    <a:pt x="71081" y="410095"/>
                  </a:lnTo>
                  <a:lnTo>
                    <a:pt x="74752" y="408698"/>
                  </a:lnTo>
                  <a:lnTo>
                    <a:pt x="83172" y="400278"/>
                  </a:lnTo>
                  <a:lnTo>
                    <a:pt x="83172" y="391172"/>
                  </a:lnTo>
                  <a:lnTo>
                    <a:pt x="72047" y="379780"/>
                  </a:lnTo>
                  <a:lnTo>
                    <a:pt x="66814" y="373735"/>
                  </a:lnTo>
                  <a:lnTo>
                    <a:pt x="45186" y="339953"/>
                  </a:lnTo>
                  <a:lnTo>
                    <a:pt x="32029" y="300850"/>
                  </a:lnTo>
                  <a:lnTo>
                    <a:pt x="28740" y="267703"/>
                  </a:lnTo>
                  <a:lnTo>
                    <a:pt x="29565" y="250977"/>
                  </a:lnTo>
                  <a:lnTo>
                    <a:pt x="41871" y="202806"/>
                  </a:lnTo>
                  <a:lnTo>
                    <a:pt x="61874" y="167957"/>
                  </a:lnTo>
                  <a:lnTo>
                    <a:pt x="83172" y="144233"/>
                  </a:lnTo>
                  <a:lnTo>
                    <a:pt x="83172" y="135128"/>
                  </a:lnTo>
                  <a:close/>
                </a:path>
                <a:path w="603250" h="410210">
                  <a:moveTo>
                    <a:pt x="131343" y="183299"/>
                  </a:moveTo>
                  <a:lnTo>
                    <a:pt x="120116" y="172085"/>
                  </a:lnTo>
                  <a:lnTo>
                    <a:pt x="111023" y="172085"/>
                  </a:lnTo>
                  <a:lnTo>
                    <a:pt x="85280" y="203314"/>
                  </a:lnTo>
                  <a:lnTo>
                    <a:pt x="70637" y="242379"/>
                  </a:lnTo>
                  <a:lnTo>
                    <a:pt x="68122" y="267703"/>
                  </a:lnTo>
                  <a:lnTo>
                    <a:pt x="68757" y="280479"/>
                  </a:lnTo>
                  <a:lnTo>
                    <a:pt x="81330" y="324815"/>
                  </a:lnTo>
                  <a:lnTo>
                    <a:pt x="108216" y="360527"/>
                  </a:lnTo>
                  <a:lnTo>
                    <a:pt x="111887" y="361924"/>
                  </a:lnTo>
                  <a:lnTo>
                    <a:pt x="115570" y="361924"/>
                  </a:lnTo>
                  <a:lnTo>
                    <a:pt x="119253" y="361924"/>
                  </a:lnTo>
                  <a:lnTo>
                    <a:pt x="122923" y="360527"/>
                  </a:lnTo>
                  <a:lnTo>
                    <a:pt x="131343" y="352107"/>
                  </a:lnTo>
                  <a:lnTo>
                    <a:pt x="131343" y="343001"/>
                  </a:lnTo>
                  <a:lnTo>
                    <a:pt x="121272" y="332930"/>
                  </a:lnTo>
                  <a:lnTo>
                    <a:pt x="117221" y="328028"/>
                  </a:lnTo>
                  <a:lnTo>
                    <a:pt x="98806" y="287324"/>
                  </a:lnTo>
                  <a:lnTo>
                    <a:pt x="96862" y="267703"/>
                  </a:lnTo>
                  <a:lnTo>
                    <a:pt x="97345" y="257797"/>
                  </a:lnTo>
                  <a:lnTo>
                    <a:pt x="110134" y="217868"/>
                  </a:lnTo>
                  <a:lnTo>
                    <a:pt x="131343" y="192405"/>
                  </a:lnTo>
                  <a:lnTo>
                    <a:pt x="131343" y="183299"/>
                  </a:lnTo>
                  <a:close/>
                </a:path>
                <a:path w="603250" h="410210">
                  <a:moveTo>
                    <a:pt x="440512" y="286397"/>
                  </a:moveTo>
                  <a:lnTo>
                    <a:pt x="439496" y="274307"/>
                  </a:lnTo>
                  <a:lnTo>
                    <a:pt x="436537" y="262877"/>
                  </a:lnTo>
                  <a:lnTo>
                    <a:pt x="431812" y="252272"/>
                  </a:lnTo>
                  <a:lnTo>
                    <a:pt x="415302" y="227241"/>
                  </a:lnTo>
                  <a:lnTo>
                    <a:pt x="407746" y="210540"/>
                  </a:lnTo>
                  <a:lnTo>
                    <a:pt x="403034" y="192849"/>
                  </a:lnTo>
                  <a:lnTo>
                    <a:pt x="401421" y="174485"/>
                  </a:lnTo>
                  <a:lnTo>
                    <a:pt x="401421" y="129832"/>
                  </a:lnTo>
                  <a:lnTo>
                    <a:pt x="396290" y="98145"/>
                  </a:lnTo>
                  <a:lnTo>
                    <a:pt x="381990" y="70650"/>
                  </a:lnTo>
                  <a:lnTo>
                    <a:pt x="360210" y="48996"/>
                  </a:lnTo>
                  <a:lnTo>
                    <a:pt x="332600" y="34874"/>
                  </a:lnTo>
                  <a:lnTo>
                    <a:pt x="332816" y="31318"/>
                  </a:lnTo>
                  <a:lnTo>
                    <a:pt x="330352" y="19126"/>
                  </a:lnTo>
                  <a:lnTo>
                    <a:pt x="323646" y="9169"/>
                  </a:lnTo>
                  <a:lnTo>
                    <a:pt x="313690" y="2463"/>
                  </a:lnTo>
                  <a:lnTo>
                    <a:pt x="301498" y="0"/>
                  </a:lnTo>
                  <a:lnTo>
                    <a:pt x="289318" y="2463"/>
                  </a:lnTo>
                  <a:lnTo>
                    <a:pt x="279361" y="9169"/>
                  </a:lnTo>
                  <a:lnTo>
                    <a:pt x="272656" y="19126"/>
                  </a:lnTo>
                  <a:lnTo>
                    <a:pt x="270192" y="31318"/>
                  </a:lnTo>
                  <a:lnTo>
                    <a:pt x="270395" y="34874"/>
                  </a:lnTo>
                  <a:lnTo>
                    <a:pt x="242785" y="48996"/>
                  </a:lnTo>
                  <a:lnTo>
                    <a:pt x="221005" y="70650"/>
                  </a:lnTo>
                  <a:lnTo>
                    <a:pt x="206705" y="98145"/>
                  </a:lnTo>
                  <a:lnTo>
                    <a:pt x="201574" y="129832"/>
                  </a:lnTo>
                  <a:lnTo>
                    <a:pt x="201574" y="174485"/>
                  </a:lnTo>
                  <a:lnTo>
                    <a:pt x="199961" y="192849"/>
                  </a:lnTo>
                  <a:lnTo>
                    <a:pt x="195262" y="210540"/>
                  </a:lnTo>
                  <a:lnTo>
                    <a:pt x="187706" y="227241"/>
                  </a:lnTo>
                  <a:lnTo>
                    <a:pt x="171196" y="252272"/>
                  </a:lnTo>
                  <a:lnTo>
                    <a:pt x="166471" y="262877"/>
                  </a:lnTo>
                  <a:lnTo>
                    <a:pt x="163512" y="274307"/>
                  </a:lnTo>
                  <a:lnTo>
                    <a:pt x="162483" y="286397"/>
                  </a:lnTo>
                  <a:lnTo>
                    <a:pt x="259410" y="286397"/>
                  </a:lnTo>
                  <a:lnTo>
                    <a:pt x="262724" y="302780"/>
                  </a:lnTo>
                  <a:lnTo>
                    <a:pt x="271741" y="316153"/>
                  </a:lnTo>
                  <a:lnTo>
                    <a:pt x="285115" y="325183"/>
                  </a:lnTo>
                  <a:lnTo>
                    <a:pt x="301498" y="328485"/>
                  </a:lnTo>
                  <a:lnTo>
                    <a:pt x="317881" y="325183"/>
                  </a:lnTo>
                  <a:lnTo>
                    <a:pt x="331266" y="316153"/>
                  </a:lnTo>
                  <a:lnTo>
                    <a:pt x="340283" y="302780"/>
                  </a:lnTo>
                  <a:lnTo>
                    <a:pt x="343585" y="286397"/>
                  </a:lnTo>
                  <a:lnTo>
                    <a:pt x="440512" y="286397"/>
                  </a:lnTo>
                  <a:close/>
                </a:path>
                <a:path w="603250" h="410210">
                  <a:moveTo>
                    <a:pt x="534885" y="267703"/>
                  </a:moveTo>
                  <a:lnTo>
                    <a:pt x="524865" y="218147"/>
                  </a:lnTo>
                  <a:lnTo>
                    <a:pt x="503351" y="183451"/>
                  </a:lnTo>
                  <a:lnTo>
                    <a:pt x="491985" y="172085"/>
                  </a:lnTo>
                  <a:lnTo>
                    <a:pt x="482892" y="172085"/>
                  </a:lnTo>
                  <a:lnTo>
                    <a:pt x="471665" y="183299"/>
                  </a:lnTo>
                  <a:lnTo>
                    <a:pt x="471665" y="192405"/>
                  </a:lnTo>
                  <a:lnTo>
                    <a:pt x="481736" y="202476"/>
                  </a:lnTo>
                  <a:lnTo>
                    <a:pt x="485787" y="207378"/>
                  </a:lnTo>
                  <a:lnTo>
                    <a:pt x="504202" y="248094"/>
                  </a:lnTo>
                  <a:lnTo>
                    <a:pt x="506145" y="267703"/>
                  </a:lnTo>
                  <a:lnTo>
                    <a:pt x="505663" y="277596"/>
                  </a:lnTo>
                  <a:lnTo>
                    <a:pt x="492874" y="317538"/>
                  </a:lnTo>
                  <a:lnTo>
                    <a:pt x="471665" y="343001"/>
                  </a:lnTo>
                  <a:lnTo>
                    <a:pt x="471665" y="352107"/>
                  </a:lnTo>
                  <a:lnTo>
                    <a:pt x="480085" y="360527"/>
                  </a:lnTo>
                  <a:lnTo>
                    <a:pt x="483755" y="361924"/>
                  </a:lnTo>
                  <a:lnTo>
                    <a:pt x="487438" y="361924"/>
                  </a:lnTo>
                  <a:lnTo>
                    <a:pt x="491121" y="361924"/>
                  </a:lnTo>
                  <a:lnTo>
                    <a:pt x="517728" y="332092"/>
                  </a:lnTo>
                  <a:lnTo>
                    <a:pt x="532371" y="293027"/>
                  </a:lnTo>
                  <a:lnTo>
                    <a:pt x="534250" y="280479"/>
                  </a:lnTo>
                  <a:lnTo>
                    <a:pt x="534885" y="267703"/>
                  </a:lnTo>
                  <a:close/>
                </a:path>
                <a:path w="603250" h="410210">
                  <a:moveTo>
                    <a:pt x="603008" y="267703"/>
                  </a:moveTo>
                  <a:lnTo>
                    <a:pt x="599147" y="228828"/>
                  </a:lnTo>
                  <a:lnTo>
                    <a:pt x="587616" y="191604"/>
                  </a:lnTo>
                  <a:lnTo>
                    <a:pt x="564146" y="150749"/>
                  </a:lnTo>
                  <a:lnTo>
                    <a:pt x="540156" y="123913"/>
                  </a:lnTo>
                  <a:lnTo>
                    <a:pt x="531063" y="123913"/>
                  </a:lnTo>
                  <a:lnTo>
                    <a:pt x="519836" y="135128"/>
                  </a:lnTo>
                  <a:lnTo>
                    <a:pt x="519836" y="144233"/>
                  </a:lnTo>
                  <a:lnTo>
                    <a:pt x="530961" y="155625"/>
                  </a:lnTo>
                  <a:lnTo>
                    <a:pt x="536194" y="161671"/>
                  </a:lnTo>
                  <a:lnTo>
                    <a:pt x="557822" y="195453"/>
                  </a:lnTo>
                  <a:lnTo>
                    <a:pt x="570966" y="234543"/>
                  </a:lnTo>
                  <a:lnTo>
                    <a:pt x="574268" y="267703"/>
                  </a:lnTo>
                  <a:lnTo>
                    <a:pt x="573443" y="284429"/>
                  </a:lnTo>
                  <a:lnTo>
                    <a:pt x="561136" y="332600"/>
                  </a:lnTo>
                  <a:lnTo>
                    <a:pt x="541134" y="367449"/>
                  </a:lnTo>
                  <a:lnTo>
                    <a:pt x="519836" y="391172"/>
                  </a:lnTo>
                  <a:lnTo>
                    <a:pt x="519836" y="400278"/>
                  </a:lnTo>
                  <a:lnTo>
                    <a:pt x="528256" y="408698"/>
                  </a:lnTo>
                  <a:lnTo>
                    <a:pt x="531939" y="410095"/>
                  </a:lnTo>
                  <a:lnTo>
                    <a:pt x="535609" y="410095"/>
                  </a:lnTo>
                  <a:lnTo>
                    <a:pt x="539292" y="410095"/>
                  </a:lnTo>
                  <a:lnTo>
                    <a:pt x="569582" y="377037"/>
                  </a:lnTo>
                  <a:lnTo>
                    <a:pt x="594334" y="325424"/>
                  </a:lnTo>
                  <a:lnTo>
                    <a:pt x="602043" y="287312"/>
                  </a:lnTo>
                  <a:lnTo>
                    <a:pt x="603008" y="267703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50521" y="3494483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0"/>
                  </a:moveTo>
                  <a:lnTo>
                    <a:pt x="0" y="679716"/>
                  </a:lnTo>
                </a:path>
              </a:pathLst>
            </a:custGeom>
            <a:ln w="13462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94426" y="3494483"/>
              <a:ext cx="0" cy="680085"/>
            </a:xfrm>
            <a:custGeom>
              <a:avLst/>
              <a:gdLst/>
              <a:ahLst/>
              <a:cxnLst/>
              <a:rect l="l" t="t" r="r" b="b"/>
              <a:pathLst>
                <a:path h="680085">
                  <a:moveTo>
                    <a:pt x="0" y="0"/>
                  </a:moveTo>
                  <a:lnTo>
                    <a:pt x="0" y="679716"/>
                  </a:lnTo>
                </a:path>
              </a:pathLst>
            </a:custGeom>
            <a:ln w="13462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44257" y="2308034"/>
              <a:ext cx="385445" cy="399415"/>
            </a:xfrm>
            <a:custGeom>
              <a:avLst/>
              <a:gdLst/>
              <a:ahLst/>
              <a:cxnLst/>
              <a:rect l="l" t="t" r="r" b="b"/>
              <a:pathLst>
                <a:path w="385445" h="399414">
                  <a:moveTo>
                    <a:pt x="385292" y="192646"/>
                  </a:moveTo>
                  <a:lnTo>
                    <a:pt x="380199" y="148475"/>
                  </a:lnTo>
                  <a:lnTo>
                    <a:pt x="365709" y="107924"/>
                  </a:lnTo>
                  <a:lnTo>
                    <a:pt x="342963" y="72161"/>
                  </a:lnTo>
                  <a:lnTo>
                    <a:pt x="313131" y="42329"/>
                  </a:lnTo>
                  <a:lnTo>
                    <a:pt x="277368" y="19583"/>
                  </a:lnTo>
                  <a:lnTo>
                    <a:pt x="236816" y="5092"/>
                  </a:lnTo>
                  <a:lnTo>
                    <a:pt x="192646" y="0"/>
                  </a:lnTo>
                  <a:lnTo>
                    <a:pt x="148463" y="5092"/>
                  </a:lnTo>
                  <a:lnTo>
                    <a:pt x="107924" y="19583"/>
                  </a:lnTo>
                  <a:lnTo>
                    <a:pt x="72148" y="42329"/>
                  </a:lnTo>
                  <a:lnTo>
                    <a:pt x="42316" y="72161"/>
                  </a:lnTo>
                  <a:lnTo>
                    <a:pt x="19570" y="107924"/>
                  </a:lnTo>
                  <a:lnTo>
                    <a:pt x="5080" y="148475"/>
                  </a:lnTo>
                  <a:lnTo>
                    <a:pt x="0" y="192646"/>
                  </a:lnTo>
                  <a:lnTo>
                    <a:pt x="3708" y="230492"/>
                  </a:lnTo>
                  <a:lnTo>
                    <a:pt x="14376" y="265823"/>
                  </a:lnTo>
                  <a:lnTo>
                    <a:pt x="31280" y="297929"/>
                  </a:lnTo>
                  <a:lnTo>
                    <a:pt x="53721" y="326097"/>
                  </a:lnTo>
                  <a:lnTo>
                    <a:pt x="30657" y="399402"/>
                  </a:lnTo>
                  <a:lnTo>
                    <a:pt x="104914" y="364197"/>
                  </a:lnTo>
                  <a:lnTo>
                    <a:pt x="125272" y="373189"/>
                  </a:lnTo>
                  <a:lnTo>
                    <a:pt x="146799" y="379806"/>
                  </a:lnTo>
                  <a:lnTo>
                    <a:pt x="169303" y="383895"/>
                  </a:lnTo>
                  <a:lnTo>
                    <a:pt x="192646" y="385292"/>
                  </a:lnTo>
                  <a:lnTo>
                    <a:pt x="236816" y="380212"/>
                  </a:lnTo>
                  <a:lnTo>
                    <a:pt x="277368" y="365721"/>
                  </a:lnTo>
                  <a:lnTo>
                    <a:pt x="313131" y="342976"/>
                  </a:lnTo>
                  <a:lnTo>
                    <a:pt x="342963" y="313143"/>
                  </a:lnTo>
                  <a:lnTo>
                    <a:pt x="365709" y="277380"/>
                  </a:lnTo>
                  <a:lnTo>
                    <a:pt x="380199" y="236829"/>
                  </a:lnTo>
                  <a:lnTo>
                    <a:pt x="385292" y="192646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071" y="2379544"/>
              <a:ext cx="233926" cy="20940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322848" y="3458012"/>
            <a:ext cx="144907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sz="1300" dirty="0">
                <a:solidFill>
                  <a:srgbClr val="3EA79C"/>
                </a:solidFill>
                <a:latin typeface="Open Sans"/>
                <a:cs typeface="Open Sans"/>
              </a:rPr>
              <a:t>ALARMA </a:t>
            </a:r>
            <a:r>
              <a:rPr sz="1300" spc="-25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endParaRPr sz="1300">
              <a:latin typeface="Open Sans"/>
              <a:cs typeface="Open Sans"/>
            </a:endParaRPr>
          </a:p>
          <a:p>
            <a:pPr marL="12700">
              <a:lnSpc>
                <a:spcPts val="1500"/>
              </a:lnSpc>
            </a:pPr>
            <a:r>
              <a:rPr sz="1300" b="1" dirty="0">
                <a:solidFill>
                  <a:srgbClr val="3EA79C"/>
                </a:solidFill>
                <a:latin typeface="OpenSans-Extrabold"/>
                <a:cs typeface="OpenSans-Extrabold"/>
              </a:rPr>
              <a:t>GLUCOSA</a:t>
            </a:r>
            <a:r>
              <a:rPr sz="1300" b="1" spc="-30" dirty="0">
                <a:solidFill>
                  <a:srgbClr val="3EA79C"/>
                </a:solidFill>
                <a:latin typeface="OpenSans-Extrabold"/>
                <a:cs typeface="OpenSans-Extrabold"/>
              </a:rPr>
              <a:t> </a:t>
            </a:r>
            <a:r>
              <a:rPr sz="1300" b="1" spc="-20" dirty="0">
                <a:solidFill>
                  <a:srgbClr val="3EA79C"/>
                </a:solidFill>
                <a:latin typeface="OpenSans-Extrabold"/>
                <a:cs typeface="OpenSans-Extrabold"/>
              </a:rPr>
              <a:t>BAJA</a:t>
            </a:r>
            <a:endParaRPr sz="1300">
              <a:latin typeface="OpenSans-Extrabold"/>
              <a:cs typeface="OpenSans-Extrabold"/>
            </a:endParaRPr>
          </a:p>
          <a:p>
            <a:pPr marL="12700" marR="5080">
              <a:lnSpc>
                <a:spcPct val="104299"/>
              </a:lnSpc>
              <a:spcBef>
                <a:spcPts val="32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Los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ajustes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pueden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oscilar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 entre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60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mg/dL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y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100 </a:t>
            </a:r>
            <a:r>
              <a:rPr sz="800" b="1" spc="-10" dirty="0">
                <a:solidFill>
                  <a:srgbClr val="3C3B3A"/>
                </a:solidFill>
                <a:latin typeface="OpenSans-Extrabold"/>
                <a:cs typeface="OpenSans-Extrabold"/>
              </a:rPr>
              <a:t>mg/dL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43388" y="3458012"/>
            <a:ext cx="150876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sz="1300" dirty="0">
                <a:solidFill>
                  <a:srgbClr val="3EA79C"/>
                </a:solidFill>
                <a:latin typeface="Open Sans"/>
                <a:cs typeface="Open Sans"/>
              </a:rPr>
              <a:t>ALARMA </a:t>
            </a:r>
            <a:r>
              <a:rPr sz="1300" spc="-25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endParaRPr sz="1300">
              <a:latin typeface="Open Sans"/>
              <a:cs typeface="Open Sans"/>
            </a:endParaRPr>
          </a:p>
          <a:p>
            <a:pPr marL="12700">
              <a:lnSpc>
                <a:spcPts val="1500"/>
              </a:lnSpc>
            </a:pPr>
            <a:r>
              <a:rPr sz="1300" b="1" dirty="0">
                <a:solidFill>
                  <a:srgbClr val="3EA79C"/>
                </a:solidFill>
                <a:latin typeface="OpenSans-Extrabold"/>
                <a:cs typeface="OpenSans-Extrabold"/>
              </a:rPr>
              <a:t>GLUCOSA</a:t>
            </a:r>
            <a:r>
              <a:rPr sz="1300" b="1" spc="-30" dirty="0">
                <a:solidFill>
                  <a:srgbClr val="3EA79C"/>
                </a:solidFill>
                <a:latin typeface="OpenSans-Extrabold"/>
                <a:cs typeface="OpenSans-Extrabold"/>
              </a:rPr>
              <a:t> </a:t>
            </a:r>
            <a:r>
              <a:rPr sz="1300" b="1" spc="-20" dirty="0">
                <a:solidFill>
                  <a:srgbClr val="3EA79C"/>
                </a:solidFill>
                <a:latin typeface="OpenSans-Extrabold"/>
                <a:cs typeface="OpenSans-Extrabold"/>
              </a:rPr>
              <a:t>ALTA</a:t>
            </a:r>
            <a:endParaRPr sz="1300">
              <a:latin typeface="OpenSans-Extrabold"/>
              <a:cs typeface="OpenSans-Extrabold"/>
            </a:endParaRPr>
          </a:p>
          <a:p>
            <a:pPr marL="12700" marR="5080">
              <a:lnSpc>
                <a:spcPct val="104299"/>
              </a:lnSpc>
              <a:spcBef>
                <a:spcPts val="32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Los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ajustes</a:t>
            </a:r>
            <a:r>
              <a:rPr sz="800" b="1" spc="-2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pueden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oscila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 entre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120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mg/dL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y</a:t>
            </a:r>
            <a:r>
              <a:rPr sz="800" b="1" spc="-5" dirty="0">
                <a:solidFill>
                  <a:srgbClr val="3C3B3A"/>
                </a:solidFill>
                <a:latin typeface="OpenSans-Extrabold"/>
                <a:cs typeface="OpenSans-Extra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Extrabold"/>
                <a:cs typeface="OpenSans-Extrabold"/>
              </a:rPr>
              <a:t>400 </a:t>
            </a:r>
            <a:r>
              <a:rPr sz="800" b="1" spc="-10" dirty="0">
                <a:solidFill>
                  <a:srgbClr val="3C3B3A"/>
                </a:solidFill>
                <a:latin typeface="OpenSans-Extrabold"/>
                <a:cs typeface="OpenSans-Extrabold"/>
              </a:rPr>
              <a:t>mg/dL</a:t>
            </a:r>
            <a:endParaRPr sz="800">
              <a:latin typeface="OpenSans-Extrabold"/>
              <a:cs typeface="OpenSans-Extra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0839" y="3458012"/>
            <a:ext cx="177355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sz="1300" dirty="0">
                <a:solidFill>
                  <a:srgbClr val="3EA79C"/>
                </a:solidFill>
                <a:latin typeface="Open Sans"/>
                <a:cs typeface="Open Sans"/>
              </a:rPr>
              <a:t>ALARMA </a:t>
            </a:r>
            <a:r>
              <a:rPr sz="1300" spc="-25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endParaRPr sz="1300">
              <a:latin typeface="Open Sans"/>
              <a:cs typeface="Open Sans"/>
            </a:endParaRPr>
          </a:p>
          <a:p>
            <a:pPr marL="12700">
              <a:lnSpc>
                <a:spcPts val="1500"/>
              </a:lnSpc>
            </a:pPr>
            <a:r>
              <a:rPr sz="1300" b="1" dirty="0">
                <a:solidFill>
                  <a:srgbClr val="3EA79C"/>
                </a:solidFill>
                <a:latin typeface="OpenSans-Extrabold"/>
                <a:cs typeface="OpenSans-Extrabold"/>
              </a:rPr>
              <a:t>PÉRDIDA DE </a:t>
            </a:r>
            <a:r>
              <a:rPr sz="1300" b="1" spc="-10" dirty="0">
                <a:solidFill>
                  <a:srgbClr val="3EA79C"/>
                </a:solidFill>
                <a:latin typeface="OpenSans-Extrabold"/>
                <a:cs typeface="OpenSans-Extrabold"/>
              </a:rPr>
              <a:t>SEÑAL</a:t>
            </a:r>
            <a:endParaRPr sz="1300">
              <a:latin typeface="OpenSans-Extrabold"/>
              <a:cs typeface="OpenSans-Extrabold"/>
            </a:endParaRPr>
          </a:p>
          <a:p>
            <a:pPr marL="12700" marR="5080">
              <a:lnSpc>
                <a:spcPct val="104299"/>
              </a:lnSpc>
              <a:spcBef>
                <a:spcPts val="320"/>
              </a:spcBef>
            </a:pP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Se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produce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cuando</a:t>
            </a:r>
            <a:r>
              <a:rPr sz="800" b="1" spc="-1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el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sensor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pierde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 la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señal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con</a:t>
            </a:r>
            <a:r>
              <a:rPr sz="800" b="1" spc="-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el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receptor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dirty="0">
                <a:solidFill>
                  <a:srgbClr val="3C3B3A"/>
                </a:solidFill>
                <a:latin typeface="OpenSans-Semibold"/>
                <a:cs typeface="OpenSans-Semibold"/>
              </a:rPr>
              <a:t>(6</a:t>
            </a:r>
            <a:r>
              <a:rPr sz="800" b="1" spc="-5" dirty="0">
                <a:solidFill>
                  <a:srgbClr val="3C3B3A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3C3B3A"/>
                </a:solidFill>
                <a:latin typeface="OpenSans-Semibold"/>
                <a:cs typeface="OpenSans-Semibold"/>
              </a:rPr>
              <a:t>metros)</a:t>
            </a:r>
            <a:endParaRPr sz="800">
              <a:latin typeface="OpenSans-Semibold"/>
              <a:cs typeface="OpenSans-Semibol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45" name="object 45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2430071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69" name="Imagen 6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41B5927-863E-94CA-21C8-5052DC8CA6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40" y="976534"/>
            <a:ext cx="2451100" cy="3822700"/>
          </a:xfrm>
          <a:prstGeom prst="rect">
            <a:avLst/>
          </a:prstGeom>
        </p:spPr>
      </p:pic>
      <p:grpSp>
        <p:nvGrpSpPr>
          <p:cNvPr id="68" name="object 112">
            <a:extLst>
              <a:ext uri="{FF2B5EF4-FFF2-40B4-BE49-F238E27FC236}">
                <a16:creationId xmlns:a16="http://schemas.microsoft.com/office/drawing/2014/main" id="{967222B2-21C5-ED25-7F08-46ABD35C6CEC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70" name="object 113">
              <a:extLst>
                <a:ext uri="{FF2B5EF4-FFF2-40B4-BE49-F238E27FC236}">
                  <a16:creationId xmlns:a16="http://schemas.microsoft.com/office/drawing/2014/main" id="{786E6329-D74C-D86E-E175-7528A1C035D5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14">
              <a:extLst>
                <a:ext uri="{FF2B5EF4-FFF2-40B4-BE49-F238E27FC236}">
                  <a16:creationId xmlns:a16="http://schemas.microsoft.com/office/drawing/2014/main" id="{BBB7C0F5-7426-60A5-35BA-A5F33EB697A5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15">
              <a:extLst>
                <a:ext uri="{FF2B5EF4-FFF2-40B4-BE49-F238E27FC236}">
                  <a16:creationId xmlns:a16="http://schemas.microsoft.com/office/drawing/2014/main" id="{FB7DFDD0-A837-C7E5-1891-1978D17F7427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16">
              <a:extLst>
                <a:ext uri="{FF2B5EF4-FFF2-40B4-BE49-F238E27FC236}">
                  <a16:creationId xmlns:a16="http://schemas.microsoft.com/office/drawing/2014/main" id="{4BDA0B66-30B6-AEBF-34C7-50B6B2769DA8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17">
              <a:extLst>
                <a:ext uri="{FF2B5EF4-FFF2-40B4-BE49-F238E27FC236}">
                  <a16:creationId xmlns:a16="http://schemas.microsoft.com/office/drawing/2014/main" id="{CB81A799-A7E2-3C4F-E372-D9A195CF6CEC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18">
              <a:extLst>
                <a:ext uri="{FF2B5EF4-FFF2-40B4-BE49-F238E27FC236}">
                  <a16:creationId xmlns:a16="http://schemas.microsoft.com/office/drawing/2014/main" id="{20F32A6E-8D4C-6FC9-7D3B-E0410BDDCD70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9">
              <a:extLst>
                <a:ext uri="{FF2B5EF4-FFF2-40B4-BE49-F238E27FC236}">
                  <a16:creationId xmlns:a16="http://schemas.microsoft.com/office/drawing/2014/main" id="{BEBF9F6A-F23F-1D11-81A2-5F2C22EF6271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0">
              <a:extLst>
                <a:ext uri="{FF2B5EF4-FFF2-40B4-BE49-F238E27FC236}">
                  <a16:creationId xmlns:a16="http://schemas.microsoft.com/office/drawing/2014/main" id="{79755095-869A-1228-E9E0-454434528785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21">
              <a:extLst>
                <a:ext uri="{FF2B5EF4-FFF2-40B4-BE49-F238E27FC236}">
                  <a16:creationId xmlns:a16="http://schemas.microsoft.com/office/drawing/2014/main" id="{90169488-CF0C-35C9-B230-406A62B09D66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22">
              <a:extLst>
                <a:ext uri="{FF2B5EF4-FFF2-40B4-BE49-F238E27FC236}">
                  <a16:creationId xmlns:a16="http://schemas.microsoft.com/office/drawing/2014/main" id="{C6665E9F-A05B-C01F-B15D-B8603DD07904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3">
            <a:extLst>
              <a:ext uri="{FF2B5EF4-FFF2-40B4-BE49-F238E27FC236}">
                <a16:creationId xmlns:a16="http://schemas.microsoft.com/office/drawing/2014/main" id="{F30C59FB-E392-A432-DFEB-F86B21B6702F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98">
            <a:extLst>
              <a:ext uri="{FF2B5EF4-FFF2-40B4-BE49-F238E27FC236}">
                <a16:creationId xmlns:a16="http://schemas.microsoft.com/office/drawing/2014/main" id="{0F8BAC58-A6EC-07B2-F7A5-ABD42931132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C4FAE338-3565-AE37-E310-8E2AEDD644D2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2EC3E3E0-B54D-05E0-FF97-3F1C07FB36FA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object 12">
              <a:extLst>
                <a:ext uri="{FF2B5EF4-FFF2-40B4-BE49-F238E27FC236}">
                  <a16:creationId xmlns:a16="http://schemas.microsoft.com/office/drawing/2014/main" id="{8CB5A3F4-B175-CFBD-144B-C3747373051C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5" name="object 2">
            <a:extLst>
              <a:ext uri="{FF2B5EF4-FFF2-40B4-BE49-F238E27FC236}">
                <a16:creationId xmlns:a16="http://schemas.microsoft.com/office/drawing/2014/main" id="{5CE7D491-481C-ECBB-30B4-43B8795B8668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86" name="object 3">
              <a:extLst>
                <a:ext uri="{FF2B5EF4-FFF2-40B4-BE49-F238E27FC236}">
                  <a16:creationId xmlns:a16="http://schemas.microsoft.com/office/drawing/2014/main" id="{6CF646CD-A058-7707-E7C1-3FCBB4CB3012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">
              <a:extLst>
                <a:ext uri="{FF2B5EF4-FFF2-40B4-BE49-F238E27FC236}">
                  <a16:creationId xmlns:a16="http://schemas.microsoft.com/office/drawing/2014/main" id="{2B554A28-B9CC-39A9-FA22-E7E8AEC7EB1E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5">
              <a:extLst>
                <a:ext uri="{FF2B5EF4-FFF2-40B4-BE49-F238E27FC236}">
                  <a16:creationId xmlns:a16="http://schemas.microsoft.com/office/drawing/2014/main" id="{FC0078B1-40F7-9ED5-DD2F-EAD18D49AECC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1017" y="1256308"/>
            <a:ext cx="3282950" cy="709930"/>
            <a:chOff x="361017" y="1256308"/>
            <a:chExt cx="3282950" cy="709930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469" y="1616875"/>
              <a:ext cx="101354" cy="3490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1017" y="1698349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5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163" y="1256308"/>
              <a:ext cx="3282950" cy="442595"/>
            </a:xfrm>
            <a:custGeom>
              <a:avLst/>
              <a:gdLst/>
              <a:ahLst/>
              <a:cxnLst/>
              <a:rect l="l" t="t" r="r" b="b"/>
              <a:pathLst>
                <a:path w="3282950" h="442594">
                  <a:moveTo>
                    <a:pt x="3175762" y="0"/>
                  </a:moveTo>
                  <a:lnTo>
                    <a:pt x="0" y="4178"/>
                  </a:lnTo>
                  <a:lnTo>
                    <a:pt x="0" y="442036"/>
                  </a:lnTo>
                  <a:lnTo>
                    <a:pt x="3175762" y="442036"/>
                  </a:lnTo>
                  <a:lnTo>
                    <a:pt x="3282759" y="209346"/>
                  </a:lnTo>
                  <a:lnTo>
                    <a:pt x="3175762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44309" y="1277112"/>
            <a:ext cx="159448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¿CÓMO </a:t>
            </a:r>
            <a:r>
              <a:rPr sz="1200" b="1" spc="-10" dirty="0">
                <a:solidFill>
                  <a:srgbClr val="FFDE00"/>
                </a:solidFill>
                <a:latin typeface="OpenSans-Extrabold"/>
                <a:cs typeface="OpenSans-Extrabold"/>
              </a:rPr>
              <a:t>FUNCIONAN</a:t>
            </a:r>
            <a:endParaRPr sz="1200">
              <a:latin typeface="OpenSans-Extrabold"/>
              <a:cs typeface="OpenSans-Extrabold"/>
            </a:endParaRPr>
          </a:p>
          <a:p>
            <a:pPr marL="12700">
              <a:lnSpc>
                <a:spcPts val="141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LAS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ALARMAS?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7912" y="1153364"/>
            <a:ext cx="661670" cy="661670"/>
            <a:chOff x="487912" y="1153364"/>
            <a:chExt cx="661670" cy="661670"/>
          </a:xfrm>
        </p:grpSpPr>
        <p:sp>
          <p:nvSpPr>
            <p:cNvPr id="8" name="object 8"/>
            <p:cNvSpPr/>
            <p:nvPr/>
          </p:nvSpPr>
          <p:spPr>
            <a:xfrm>
              <a:off x="500612" y="1166064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69">
                  <a:moveTo>
                    <a:pt x="318084" y="0"/>
                  </a:moveTo>
                  <a:lnTo>
                    <a:pt x="271078" y="3448"/>
                  </a:lnTo>
                  <a:lnTo>
                    <a:pt x="226215" y="13466"/>
                  </a:lnTo>
                  <a:lnTo>
                    <a:pt x="183985" y="29562"/>
                  </a:lnTo>
                  <a:lnTo>
                    <a:pt x="144881" y="51243"/>
                  </a:lnTo>
                  <a:lnTo>
                    <a:pt x="109395" y="78018"/>
                  </a:lnTo>
                  <a:lnTo>
                    <a:pt x="78018" y="109395"/>
                  </a:lnTo>
                  <a:lnTo>
                    <a:pt x="51243" y="144881"/>
                  </a:lnTo>
                  <a:lnTo>
                    <a:pt x="29562" y="183985"/>
                  </a:lnTo>
                  <a:lnTo>
                    <a:pt x="13466" y="226215"/>
                  </a:lnTo>
                  <a:lnTo>
                    <a:pt x="3448" y="271078"/>
                  </a:lnTo>
                  <a:lnTo>
                    <a:pt x="0" y="318084"/>
                  </a:lnTo>
                  <a:lnTo>
                    <a:pt x="3448" y="365089"/>
                  </a:lnTo>
                  <a:lnTo>
                    <a:pt x="13466" y="409953"/>
                  </a:lnTo>
                  <a:lnTo>
                    <a:pt x="29562" y="452183"/>
                  </a:lnTo>
                  <a:lnTo>
                    <a:pt x="51243" y="491287"/>
                  </a:lnTo>
                  <a:lnTo>
                    <a:pt x="78018" y="526773"/>
                  </a:lnTo>
                  <a:lnTo>
                    <a:pt x="109395" y="558149"/>
                  </a:lnTo>
                  <a:lnTo>
                    <a:pt x="144881" y="584924"/>
                  </a:lnTo>
                  <a:lnTo>
                    <a:pt x="183985" y="606605"/>
                  </a:lnTo>
                  <a:lnTo>
                    <a:pt x="226215" y="622701"/>
                  </a:lnTo>
                  <a:lnTo>
                    <a:pt x="271078" y="632719"/>
                  </a:lnTo>
                  <a:lnTo>
                    <a:pt x="318084" y="636168"/>
                  </a:lnTo>
                  <a:lnTo>
                    <a:pt x="365086" y="632719"/>
                  </a:lnTo>
                  <a:lnTo>
                    <a:pt x="409948" y="622701"/>
                  </a:lnTo>
                  <a:lnTo>
                    <a:pt x="452177" y="606605"/>
                  </a:lnTo>
                  <a:lnTo>
                    <a:pt x="491281" y="584924"/>
                  </a:lnTo>
                  <a:lnTo>
                    <a:pt x="526768" y="558149"/>
                  </a:lnTo>
                  <a:lnTo>
                    <a:pt x="558145" y="526773"/>
                  </a:lnTo>
                  <a:lnTo>
                    <a:pt x="584921" y="491287"/>
                  </a:lnTo>
                  <a:lnTo>
                    <a:pt x="606603" y="452183"/>
                  </a:lnTo>
                  <a:lnTo>
                    <a:pt x="622700" y="409953"/>
                  </a:lnTo>
                  <a:lnTo>
                    <a:pt x="632719" y="365089"/>
                  </a:lnTo>
                  <a:lnTo>
                    <a:pt x="636168" y="318084"/>
                  </a:lnTo>
                  <a:lnTo>
                    <a:pt x="632719" y="271078"/>
                  </a:lnTo>
                  <a:lnTo>
                    <a:pt x="622700" y="226215"/>
                  </a:lnTo>
                  <a:lnTo>
                    <a:pt x="606603" y="183985"/>
                  </a:lnTo>
                  <a:lnTo>
                    <a:pt x="584921" y="144881"/>
                  </a:lnTo>
                  <a:lnTo>
                    <a:pt x="558145" y="109395"/>
                  </a:lnTo>
                  <a:lnTo>
                    <a:pt x="526768" y="78018"/>
                  </a:lnTo>
                  <a:lnTo>
                    <a:pt x="491281" y="51243"/>
                  </a:lnTo>
                  <a:lnTo>
                    <a:pt x="452177" y="29562"/>
                  </a:lnTo>
                  <a:lnTo>
                    <a:pt x="409948" y="13466"/>
                  </a:lnTo>
                  <a:lnTo>
                    <a:pt x="365086" y="3448"/>
                  </a:lnTo>
                  <a:lnTo>
                    <a:pt x="318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612" y="1166064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69">
                  <a:moveTo>
                    <a:pt x="636168" y="318084"/>
                  </a:moveTo>
                  <a:lnTo>
                    <a:pt x="632719" y="365089"/>
                  </a:lnTo>
                  <a:lnTo>
                    <a:pt x="622700" y="409953"/>
                  </a:lnTo>
                  <a:lnTo>
                    <a:pt x="606603" y="452183"/>
                  </a:lnTo>
                  <a:lnTo>
                    <a:pt x="584921" y="491287"/>
                  </a:lnTo>
                  <a:lnTo>
                    <a:pt x="558145" y="526773"/>
                  </a:lnTo>
                  <a:lnTo>
                    <a:pt x="526768" y="558149"/>
                  </a:lnTo>
                  <a:lnTo>
                    <a:pt x="491281" y="584924"/>
                  </a:lnTo>
                  <a:lnTo>
                    <a:pt x="452177" y="606605"/>
                  </a:lnTo>
                  <a:lnTo>
                    <a:pt x="409948" y="622701"/>
                  </a:lnTo>
                  <a:lnTo>
                    <a:pt x="365086" y="632719"/>
                  </a:lnTo>
                  <a:lnTo>
                    <a:pt x="318084" y="636168"/>
                  </a:lnTo>
                  <a:lnTo>
                    <a:pt x="271078" y="632719"/>
                  </a:lnTo>
                  <a:lnTo>
                    <a:pt x="226215" y="622701"/>
                  </a:lnTo>
                  <a:lnTo>
                    <a:pt x="183985" y="606605"/>
                  </a:lnTo>
                  <a:lnTo>
                    <a:pt x="144881" y="584924"/>
                  </a:lnTo>
                  <a:lnTo>
                    <a:pt x="109395" y="558149"/>
                  </a:lnTo>
                  <a:lnTo>
                    <a:pt x="78018" y="526773"/>
                  </a:lnTo>
                  <a:lnTo>
                    <a:pt x="51243" y="491287"/>
                  </a:lnTo>
                  <a:lnTo>
                    <a:pt x="29562" y="452183"/>
                  </a:lnTo>
                  <a:lnTo>
                    <a:pt x="13466" y="409953"/>
                  </a:lnTo>
                  <a:lnTo>
                    <a:pt x="3448" y="365089"/>
                  </a:lnTo>
                  <a:lnTo>
                    <a:pt x="0" y="318084"/>
                  </a:lnTo>
                  <a:lnTo>
                    <a:pt x="3448" y="271078"/>
                  </a:lnTo>
                  <a:lnTo>
                    <a:pt x="13466" y="226215"/>
                  </a:lnTo>
                  <a:lnTo>
                    <a:pt x="29562" y="183985"/>
                  </a:lnTo>
                  <a:lnTo>
                    <a:pt x="51243" y="144881"/>
                  </a:lnTo>
                  <a:lnTo>
                    <a:pt x="78018" y="109395"/>
                  </a:lnTo>
                  <a:lnTo>
                    <a:pt x="109395" y="78018"/>
                  </a:lnTo>
                  <a:lnTo>
                    <a:pt x="144881" y="51243"/>
                  </a:lnTo>
                  <a:lnTo>
                    <a:pt x="183985" y="29562"/>
                  </a:lnTo>
                  <a:lnTo>
                    <a:pt x="226215" y="13466"/>
                  </a:lnTo>
                  <a:lnTo>
                    <a:pt x="271078" y="3448"/>
                  </a:lnTo>
                  <a:lnTo>
                    <a:pt x="318084" y="0"/>
                  </a:lnTo>
                  <a:lnTo>
                    <a:pt x="365086" y="3448"/>
                  </a:lnTo>
                  <a:lnTo>
                    <a:pt x="409948" y="13466"/>
                  </a:lnTo>
                  <a:lnTo>
                    <a:pt x="452177" y="29562"/>
                  </a:lnTo>
                  <a:lnTo>
                    <a:pt x="491281" y="51243"/>
                  </a:lnTo>
                  <a:lnTo>
                    <a:pt x="526768" y="78018"/>
                  </a:lnTo>
                  <a:lnTo>
                    <a:pt x="558145" y="109395"/>
                  </a:lnTo>
                  <a:lnTo>
                    <a:pt x="584921" y="144881"/>
                  </a:lnTo>
                  <a:lnTo>
                    <a:pt x="606603" y="183985"/>
                  </a:lnTo>
                  <a:lnTo>
                    <a:pt x="622700" y="226215"/>
                  </a:lnTo>
                  <a:lnTo>
                    <a:pt x="632719" y="271078"/>
                  </a:lnTo>
                  <a:lnTo>
                    <a:pt x="636168" y="318084"/>
                  </a:lnTo>
                  <a:close/>
                </a:path>
              </a:pathLst>
            </a:custGeom>
            <a:ln w="25400">
              <a:solidFill>
                <a:srgbClr val="52AF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001" y="1326007"/>
              <a:ext cx="365125" cy="334010"/>
            </a:xfrm>
            <a:custGeom>
              <a:avLst/>
              <a:gdLst/>
              <a:ahLst/>
              <a:cxnLst/>
              <a:rect l="l" t="t" r="r" b="b"/>
              <a:pathLst>
                <a:path w="365125" h="334010">
                  <a:moveTo>
                    <a:pt x="237083" y="166890"/>
                  </a:moveTo>
                  <a:lnTo>
                    <a:pt x="235242" y="153644"/>
                  </a:lnTo>
                  <a:lnTo>
                    <a:pt x="230047" y="141808"/>
                  </a:lnTo>
                  <a:lnTo>
                    <a:pt x="222008" y="131902"/>
                  </a:lnTo>
                  <a:lnTo>
                    <a:pt x="211645" y="124447"/>
                  </a:lnTo>
                  <a:lnTo>
                    <a:pt x="211645" y="3581"/>
                  </a:lnTo>
                  <a:lnTo>
                    <a:pt x="204025" y="0"/>
                  </a:lnTo>
                  <a:lnTo>
                    <a:pt x="94932" y="90106"/>
                  </a:lnTo>
                  <a:lnTo>
                    <a:pt x="29400" y="90106"/>
                  </a:lnTo>
                  <a:lnTo>
                    <a:pt x="17957" y="92417"/>
                  </a:lnTo>
                  <a:lnTo>
                    <a:pt x="8610" y="98717"/>
                  </a:lnTo>
                  <a:lnTo>
                    <a:pt x="2311" y="108064"/>
                  </a:lnTo>
                  <a:lnTo>
                    <a:pt x="0" y="119507"/>
                  </a:lnTo>
                  <a:lnTo>
                    <a:pt x="0" y="214261"/>
                  </a:lnTo>
                  <a:lnTo>
                    <a:pt x="2311" y="225704"/>
                  </a:lnTo>
                  <a:lnTo>
                    <a:pt x="8610" y="235051"/>
                  </a:lnTo>
                  <a:lnTo>
                    <a:pt x="17957" y="241350"/>
                  </a:lnTo>
                  <a:lnTo>
                    <a:pt x="29400" y="243662"/>
                  </a:lnTo>
                  <a:lnTo>
                    <a:pt x="94932" y="243662"/>
                  </a:lnTo>
                  <a:lnTo>
                    <a:pt x="204025" y="333781"/>
                  </a:lnTo>
                  <a:lnTo>
                    <a:pt x="211645" y="330187"/>
                  </a:lnTo>
                  <a:lnTo>
                    <a:pt x="211645" y="209334"/>
                  </a:lnTo>
                  <a:lnTo>
                    <a:pt x="222008" y="201853"/>
                  </a:lnTo>
                  <a:lnTo>
                    <a:pt x="230047" y="191947"/>
                  </a:lnTo>
                  <a:lnTo>
                    <a:pt x="235242" y="180124"/>
                  </a:lnTo>
                  <a:lnTo>
                    <a:pt x="237083" y="166890"/>
                  </a:lnTo>
                  <a:close/>
                </a:path>
                <a:path w="365125" h="334010">
                  <a:moveTo>
                    <a:pt x="311861" y="166878"/>
                  </a:moveTo>
                  <a:lnTo>
                    <a:pt x="302425" y="112788"/>
                  </a:lnTo>
                  <a:lnTo>
                    <a:pt x="276326" y="66675"/>
                  </a:lnTo>
                  <a:lnTo>
                    <a:pt x="265518" y="61036"/>
                  </a:lnTo>
                  <a:lnTo>
                    <a:pt x="259575" y="61988"/>
                  </a:lnTo>
                  <a:lnTo>
                    <a:pt x="254215" y="65519"/>
                  </a:lnTo>
                  <a:lnTo>
                    <a:pt x="248945" y="70789"/>
                  </a:lnTo>
                  <a:lnTo>
                    <a:pt x="248424" y="79108"/>
                  </a:lnTo>
                  <a:lnTo>
                    <a:pt x="252907" y="85051"/>
                  </a:lnTo>
                  <a:lnTo>
                    <a:pt x="264325" y="102997"/>
                  </a:lnTo>
                  <a:lnTo>
                    <a:pt x="272859" y="122834"/>
                  </a:lnTo>
                  <a:lnTo>
                    <a:pt x="278206" y="144233"/>
                  </a:lnTo>
                  <a:lnTo>
                    <a:pt x="280060" y="166878"/>
                  </a:lnTo>
                  <a:lnTo>
                    <a:pt x="278206" y="189522"/>
                  </a:lnTo>
                  <a:lnTo>
                    <a:pt x="272859" y="210921"/>
                  </a:lnTo>
                  <a:lnTo>
                    <a:pt x="264325" y="230759"/>
                  </a:lnTo>
                  <a:lnTo>
                    <a:pt x="252907" y="248704"/>
                  </a:lnTo>
                  <a:lnTo>
                    <a:pt x="248424" y="254647"/>
                  </a:lnTo>
                  <a:lnTo>
                    <a:pt x="248945" y="262978"/>
                  </a:lnTo>
                  <a:lnTo>
                    <a:pt x="254215" y="268249"/>
                  </a:lnTo>
                  <a:lnTo>
                    <a:pt x="259575" y="271780"/>
                  </a:lnTo>
                  <a:lnTo>
                    <a:pt x="265518" y="272732"/>
                  </a:lnTo>
                  <a:lnTo>
                    <a:pt x="271348" y="271157"/>
                  </a:lnTo>
                  <a:lnTo>
                    <a:pt x="276326" y="267081"/>
                  </a:lnTo>
                  <a:lnTo>
                    <a:pt x="291249" y="245237"/>
                  </a:lnTo>
                  <a:lnTo>
                    <a:pt x="302425" y="220967"/>
                  </a:lnTo>
                  <a:lnTo>
                    <a:pt x="309435" y="194716"/>
                  </a:lnTo>
                  <a:lnTo>
                    <a:pt x="311861" y="166878"/>
                  </a:lnTo>
                  <a:close/>
                </a:path>
                <a:path w="365125" h="334010">
                  <a:moveTo>
                    <a:pt x="364871" y="166890"/>
                  </a:moveTo>
                  <a:lnTo>
                    <a:pt x="361353" y="128231"/>
                  </a:lnTo>
                  <a:lnTo>
                    <a:pt x="335102" y="58496"/>
                  </a:lnTo>
                  <a:lnTo>
                    <a:pt x="308673" y="24853"/>
                  </a:lnTo>
                  <a:lnTo>
                    <a:pt x="302907" y="23444"/>
                  </a:lnTo>
                  <a:lnTo>
                    <a:pt x="297065" y="24447"/>
                  </a:lnTo>
                  <a:lnTo>
                    <a:pt x="291846" y="27889"/>
                  </a:lnTo>
                  <a:lnTo>
                    <a:pt x="284848" y="34886"/>
                  </a:lnTo>
                  <a:lnTo>
                    <a:pt x="284607" y="43675"/>
                  </a:lnTo>
                  <a:lnTo>
                    <a:pt x="289687" y="49593"/>
                  </a:lnTo>
                  <a:lnTo>
                    <a:pt x="307873" y="74930"/>
                  </a:lnTo>
                  <a:lnTo>
                    <a:pt x="321513" y="103263"/>
                  </a:lnTo>
                  <a:lnTo>
                    <a:pt x="330098" y="134099"/>
                  </a:lnTo>
                  <a:lnTo>
                    <a:pt x="333070" y="166890"/>
                  </a:lnTo>
                  <a:lnTo>
                    <a:pt x="330098" y="199669"/>
                  </a:lnTo>
                  <a:lnTo>
                    <a:pt x="321513" y="230505"/>
                  </a:lnTo>
                  <a:lnTo>
                    <a:pt x="307873" y="258851"/>
                  </a:lnTo>
                  <a:lnTo>
                    <a:pt x="289687" y="284175"/>
                  </a:lnTo>
                  <a:lnTo>
                    <a:pt x="284607" y="290093"/>
                  </a:lnTo>
                  <a:lnTo>
                    <a:pt x="284848" y="298881"/>
                  </a:lnTo>
                  <a:lnTo>
                    <a:pt x="291846" y="305879"/>
                  </a:lnTo>
                  <a:lnTo>
                    <a:pt x="297065" y="309321"/>
                  </a:lnTo>
                  <a:lnTo>
                    <a:pt x="302907" y="310324"/>
                  </a:lnTo>
                  <a:lnTo>
                    <a:pt x="308673" y="308914"/>
                  </a:lnTo>
                  <a:lnTo>
                    <a:pt x="313626" y="305104"/>
                  </a:lnTo>
                  <a:lnTo>
                    <a:pt x="335102" y="275272"/>
                  </a:lnTo>
                  <a:lnTo>
                    <a:pt x="351231" y="241884"/>
                  </a:lnTo>
                  <a:lnTo>
                    <a:pt x="361353" y="205549"/>
                  </a:lnTo>
                  <a:lnTo>
                    <a:pt x="364871" y="16689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2840293" y="2305702"/>
            <a:ext cx="730885" cy="510540"/>
          </a:xfrm>
          <a:custGeom>
            <a:avLst/>
            <a:gdLst/>
            <a:ahLst/>
            <a:cxnLst/>
            <a:rect l="l" t="t" r="r" b="b"/>
            <a:pathLst>
              <a:path w="730885" h="510539">
                <a:moveTo>
                  <a:pt x="0" y="0"/>
                </a:moveTo>
                <a:lnTo>
                  <a:pt x="319747" y="0"/>
                </a:lnTo>
                <a:lnTo>
                  <a:pt x="730504" y="510514"/>
                </a:lnTo>
              </a:path>
            </a:pathLst>
          </a:custGeom>
          <a:ln w="1270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38" y="2272274"/>
            <a:ext cx="66852" cy="66852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258786" y="3109613"/>
            <a:ext cx="1353185" cy="0"/>
          </a:xfrm>
          <a:custGeom>
            <a:avLst/>
            <a:gdLst/>
            <a:ahLst/>
            <a:cxnLst/>
            <a:rect l="l" t="t" r="r" b="b"/>
            <a:pathLst>
              <a:path w="1353185">
                <a:moveTo>
                  <a:pt x="0" y="0"/>
                </a:moveTo>
                <a:lnTo>
                  <a:pt x="1353083" y="0"/>
                </a:lnTo>
              </a:path>
            </a:pathLst>
          </a:custGeom>
          <a:ln w="1270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031" y="3076184"/>
            <a:ext cx="66852" cy="6685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840293" y="3426481"/>
            <a:ext cx="795655" cy="422909"/>
          </a:xfrm>
          <a:custGeom>
            <a:avLst/>
            <a:gdLst/>
            <a:ahLst/>
            <a:cxnLst/>
            <a:rect l="l" t="t" r="r" b="b"/>
            <a:pathLst>
              <a:path w="795654" h="422910">
                <a:moveTo>
                  <a:pt x="0" y="422490"/>
                </a:moveTo>
                <a:lnTo>
                  <a:pt x="319747" y="422490"/>
                </a:lnTo>
                <a:lnTo>
                  <a:pt x="795045" y="0"/>
                </a:lnTo>
              </a:path>
            </a:pathLst>
          </a:custGeom>
          <a:ln w="1270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538" y="3815543"/>
            <a:ext cx="66852" cy="6685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425070" y="1924286"/>
            <a:ext cx="578485" cy="334645"/>
          </a:xfrm>
          <a:custGeom>
            <a:avLst/>
            <a:gdLst/>
            <a:ahLst/>
            <a:cxnLst/>
            <a:rect l="l" t="t" r="r" b="b"/>
            <a:pathLst>
              <a:path w="578485" h="334644">
                <a:moveTo>
                  <a:pt x="577926" y="0"/>
                </a:moveTo>
                <a:lnTo>
                  <a:pt x="258178" y="0"/>
                </a:lnTo>
                <a:lnTo>
                  <a:pt x="0" y="334467"/>
                </a:lnTo>
              </a:path>
            </a:pathLst>
          </a:custGeom>
          <a:ln w="1270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98" y="1890862"/>
            <a:ext cx="66852" cy="66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477875" y="2904233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54917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951" y="2870808"/>
            <a:ext cx="66852" cy="6685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5430937" y="3526240"/>
            <a:ext cx="572135" cy="323215"/>
          </a:xfrm>
          <a:custGeom>
            <a:avLst/>
            <a:gdLst/>
            <a:ahLst/>
            <a:cxnLst/>
            <a:rect l="l" t="t" r="r" b="b"/>
            <a:pathLst>
              <a:path w="572135" h="323214">
                <a:moveTo>
                  <a:pt x="572058" y="322732"/>
                </a:moveTo>
                <a:lnTo>
                  <a:pt x="252310" y="322732"/>
                </a:lnTo>
                <a:lnTo>
                  <a:pt x="0" y="0"/>
                </a:lnTo>
              </a:path>
            </a:pathLst>
          </a:custGeom>
          <a:ln w="12699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98" y="3815548"/>
            <a:ext cx="66852" cy="6685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47700" y="2156391"/>
            <a:ext cx="1809750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alarmas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vienen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desactivadas por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defecto.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3221" y="2205554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7700" y="2865588"/>
            <a:ext cx="1214755" cy="5238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Pueden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activarse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y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conﬁgurarse individualmente.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7700" y="3705457"/>
            <a:ext cx="1535430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sonido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alarma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puede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personalizarse.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44" name="object 44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430077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68" name="Imagen 6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855B150-D084-DC9E-798E-9BEC31FEE1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976" y="1440925"/>
            <a:ext cx="2044700" cy="3581400"/>
          </a:xfrm>
          <a:prstGeom prst="rect">
            <a:avLst/>
          </a:prstGeom>
        </p:spPr>
      </p:pic>
      <p:grpSp>
        <p:nvGrpSpPr>
          <p:cNvPr id="67" name="object 112">
            <a:extLst>
              <a:ext uri="{FF2B5EF4-FFF2-40B4-BE49-F238E27FC236}">
                <a16:creationId xmlns:a16="http://schemas.microsoft.com/office/drawing/2014/main" id="{93C4183A-1213-4B4A-2747-688183FCFABD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69" name="object 113">
              <a:extLst>
                <a:ext uri="{FF2B5EF4-FFF2-40B4-BE49-F238E27FC236}">
                  <a16:creationId xmlns:a16="http://schemas.microsoft.com/office/drawing/2014/main" id="{43C1606F-646B-C2F5-37DD-525FEEE6A63D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14">
              <a:extLst>
                <a:ext uri="{FF2B5EF4-FFF2-40B4-BE49-F238E27FC236}">
                  <a16:creationId xmlns:a16="http://schemas.microsoft.com/office/drawing/2014/main" id="{12FFA4AB-CAD1-8A69-ECF0-D55BF6F17884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15">
              <a:extLst>
                <a:ext uri="{FF2B5EF4-FFF2-40B4-BE49-F238E27FC236}">
                  <a16:creationId xmlns:a16="http://schemas.microsoft.com/office/drawing/2014/main" id="{F0BEA768-962C-3840-3FF6-26E2B044DD32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16">
              <a:extLst>
                <a:ext uri="{FF2B5EF4-FFF2-40B4-BE49-F238E27FC236}">
                  <a16:creationId xmlns:a16="http://schemas.microsoft.com/office/drawing/2014/main" id="{A73EDBF8-37EF-A2E4-A7A5-40872749E8DB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17">
              <a:extLst>
                <a:ext uri="{FF2B5EF4-FFF2-40B4-BE49-F238E27FC236}">
                  <a16:creationId xmlns:a16="http://schemas.microsoft.com/office/drawing/2014/main" id="{BB97A909-4307-583A-6140-B29DB87A5557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18">
              <a:extLst>
                <a:ext uri="{FF2B5EF4-FFF2-40B4-BE49-F238E27FC236}">
                  <a16:creationId xmlns:a16="http://schemas.microsoft.com/office/drawing/2014/main" id="{CCCF4EA6-B89E-5316-A496-E820DBE18F28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19">
              <a:extLst>
                <a:ext uri="{FF2B5EF4-FFF2-40B4-BE49-F238E27FC236}">
                  <a16:creationId xmlns:a16="http://schemas.microsoft.com/office/drawing/2014/main" id="{73DFFFBB-5A6D-2E25-74F4-691EDDD08E03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20">
              <a:extLst>
                <a:ext uri="{FF2B5EF4-FFF2-40B4-BE49-F238E27FC236}">
                  <a16:creationId xmlns:a16="http://schemas.microsoft.com/office/drawing/2014/main" id="{5F0F3EA8-486D-DDC4-4ADE-52CF51E886AA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1">
              <a:extLst>
                <a:ext uri="{FF2B5EF4-FFF2-40B4-BE49-F238E27FC236}">
                  <a16:creationId xmlns:a16="http://schemas.microsoft.com/office/drawing/2014/main" id="{A1100016-E8F1-2B4A-4E63-F22DB4612ABD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22">
              <a:extLst>
                <a:ext uri="{FF2B5EF4-FFF2-40B4-BE49-F238E27FC236}">
                  <a16:creationId xmlns:a16="http://schemas.microsoft.com/office/drawing/2014/main" id="{F5A2A986-EAFF-35D3-0E7F-2E83C9C312C0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3">
            <a:extLst>
              <a:ext uri="{FF2B5EF4-FFF2-40B4-BE49-F238E27FC236}">
                <a16:creationId xmlns:a16="http://schemas.microsoft.com/office/drawing/2014/main" id="{D04E9A4C-87FA-66EF-6A2F-CE36C3F68CB0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98">
            <a:extLst>
              <a:ext uri="{FF2B5EF4-FFF2-40B4-BE49-F238E27FC236}">
                <a16:creationId xmlns:a16="http://schemas.microsoft.com/office/drawing/2014/main" id="{D30A3357-94E3-D3C2-FED5-C7D5DC64580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81" name="Grupo 80">
            <a:extLst>
              <a:ext uri="{FF2B5EF4-FFF2-40B4-BE49-F238E27FC236}">
                <a16:creationId xmlns:a16="http://schemas.microsoft.com/office/drawing/2014/main" id="{8EC062DE-E7E5-FAEF-6157-BBA8E8E0D5A4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51B09C0E-4C56-658B-2E38-7E3101018B54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object 12">
              <a:extLst>
                <a:ext uri="{FF2B5EF4-FFF2-40B4-BE49-F238E27FC236}">
                  <a16:creationId xmlns:a16="http://schemas.microsoft.com/office/drawing/2014/main" id="{57442C12-8785-84C7-591B-BD6E937F8A5B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4" name="object 2">
            <a:extLst>
              <a:ext uri="{FF2B5EF4-FFF2-40B4-BE49-F238E27FC236}">
                <a16:creationId xmlns:a16="http://schemas.microsoft.com/office/drawing/2014/main" id="{6C8D96C0-C15A-F680-E0A8-8FB9F9DDE1C5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85" name="object 3">
              <a:extLst>
                <a:ext uri="{FF2B5EF4-FFF2-40B4-BE49-F238E27FC236}">
                  <a16:creationId xmlns:a16="http://schemas.microsoft.com/office/drawing/2014/main" id="{CA90B85C-4E47-F754-9111-0AB8A4CDC657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">
              <a:extLst>
                <a:ext uri="{FF2B5EF4-FFF2-40B4-BE49-F238E27FC236}">
                  <a16:creationId xmlns:a16="http://schemas.microsoft.com/office/drawing/2014/main" id="{E7F63F64-65D1-EA97-1834-1DEB8D551B7D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5">
              <a:extLst>
                <a:ext uri="{FF2B5EF4-FFF2-40B4-BE49-F238E27FC236}">
                  <a16:creationId xmlns:a16="http://schemas.microsoft.com/office/drawing/2014/main" id="{15DD3A4C-C5DE-853E-087B-388666A522CC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31">
            <a:extLst>
              <a:ext uri="{FF2B5EF4-FFF2-40B4-BE49-F238E27FC236}">
                <a16:creationId xmlns:a16="http://schemas.microsoft.com/office/drawing/2014/main" id="{C22FBCCA-8FB4-252F-BC20-3E17CB9EC9FD}"/>
              </a:ext>
            </a:extLst>
          </p:cNvPr>
          <p:cNvSpPr txBox="1"/>
          <p:nvPr/>
        </p:nvSpPr>
        <p:spPr>
          <a:xfrm>
            <a:off x="613221" y="2955925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43444600-A6C8-CA25-8765-39E13F3FFBBC}"/>
              </a:ext>
            </a:extLst>
          </p:cNvPr>
          <p:cNvSpPr txBox="1"/>
          <p:nvPr/>
        </p:nvSpPr>
        <p:spPr>
          <a:xfrm>
            <a:off x="613221" y="3776078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object 32">
            <a:extLst>
              <a:ext uri="{FF2B5EF4-FFF2-40B4-BE49-F238E27FC236}">
                <a16:creationId xmlns:a16="http://schemas.microsoft.com/office/drawing/2014/main" id="{0954E5B2-78FA-2E37-7E6F-5D76A199591C}"/>
              </a:ext>
            </a:extLst>
          </p:cNvPr>
          <p:cNvSpPr txBox="1"/>
          <p:nvPr/>
        </p:nvSpPr>
        <p:spPr>
          <a:xfrm>
            <a:off x="6464178" y="1630718"/>
            <a:ext cx="2174496" cy="546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Hay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tener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 err="1">
                <a:solidFill>
                  <a:srgbClr val="3C3C3B"/>
                </a:solidFill>
                <a:latin typeface="Open Sans"/>
                <a:cs typeface="Open Sans"/>
              </a:rPr>
              <a:t>activadas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endParaRPr lang="es-ES" sz="1100" spc="-25" dirty="0">
              <a:solidFill>
                <a:srgbClr val="3C3C3B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dirty="0" err="1">
                <a:solidFill>
                  <a:srgbClr val="3C3C3B"/>
                </a:solidFill>
                <a:latin typeface="Open Sans"/>
                <a:cs typeface="Open Sans"/>
              </a:rPr>
              <a:t>notiﬁcaciones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para no</a:t>
            </a:r>
            <a:r>
              <a:rPr lang="es-ES"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perder</a:t>
            </a:r>
          </a:p>
          <a:p>
            <a:pPr marL="12700">
              <a:spcBef>
                <a:spcPts val="100"/>
              </a:spcBef>
            </a:pP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ninguna</a:t>
            </a:r>
            <a:r>
              <a:rPr lang="es-ES" sz="1100" b="1" spc="-3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alarma.</a:t>
            </a:r>
            <a:endParaRPr lang="es-ES" sz="1100" dirty="0">
              <a:latin typeface="Open Sans"/>
              <a:cs typeface="Open Sans"/>
            </a:endParaRPr>
          </a:p>
        </p:txBody>
      </p:sp>
      <p:sp>
        <p:nvSpPr>
          <p:cNvPr id="91" name="object 32">
            <a:extLst>
              <a:ext uri="{FF2B5EF4-FFF2-40B4-BE49-F238E27FC236}">
                <a16:creationId xmlns:a16="http://schemas.microsoft.com/office/drawing/2014/main" id="{9C9604FE-3975-81B2-A720-ED7A5BC846DA}"/>
              </a:ext>
            </a:extLst>
          </p:cNvPr>
          <p:cNvSpPr txBox="1"/>
          <p:nvPr/>
        </p:nvSpPr>
        <p:spPr>
          <a:xfrm>
            <a:off x="6464178" y="2727326"/>
            <a:ext cx="217449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lang="es-ES" sz="1100" b="1" spc="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App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deben</a:t>
            </a:r>
            <a:r>
              <a:rPr lang="es-ES" sz="1100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spc="-10" dirty="0">
                <a:solidFill>
                  <a:srgbClr val="3C3C3B"/>
                </a:solidFill>
                <a:latin typeface="Open Sans"/>
                <a:cs typeface="Open Sans"/>
              </a:rPr>
              <a:t>estar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lang="es-ES"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menos</a:t>
            </a:r>
            <a:r>
              <a:rPr lang="es-ES"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lang="es-ES"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6m</a:t>
            </a:r>
            <a:r>
              <a:rPr lang="es-ES"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distancia.</a:t>
            </a:r>
            <a:endParaRPr lang="es-ES" sz="1100" dirty="0">
              <a:latin typeface="Open Sans"/>
              <a:cs typeface="Open Sans"/>
            </a:endParaRPr>
          </a:p>
        </p:txBody>
      </p:sp>
      <p:sp>
        <p:nvSpPr>
          <p:cNvPr id="93" name="object 32">
            <a:extLst>
              <a:ext uri="{FF2B5EF4-FFF2-40B4-BE49-F238E27FC236}">
                <a16:creationId xmlns:a16="http://schemas.microsoft.com/office/drawing/2014/main" id="{D2A93264-F634-1797-1638-DD80B80C10A0}"/>
              </a:ext>
            </a:extLst>
          </p:cNvPr>
          <p:cNvSpPr txBox="1"/>
          <p:nvPr/>
        </p:nvSpPr>
        <p:spPr>
          <a:xfrm>
            <a:off x="6464177" y="3535446"/>
            <a:ext cx="2330907" cy="710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lang="es-ES"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usuario debe</a:t>
            </a:r>
            <a:r>
              <a:rPr lang="es-ES"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activar el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lang="es-ES" sz="1100" b="1" spc="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móvil</a:t>
            </a:r>
            <a:r>
              <a:rPr lang="es-ES" sz="1100" b="1" spc="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 err="1">
                <a:solidFill>
                  <a:srgbClr val="3C3C3B"/>
                </a:solidFill>
                <a:latin typeface="Open Sans"/>
                <a:cs typeface="Open Sans"/>
              </a:rPr>
              <a:t>ó</a:t>
            </a:r>
            <a:r>
              <a:rPr lang="es-ES" sz="11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lang="es-ES" sz="1100" b="1" spc="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lang="es-ES" sz="1100" b="1" spc="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lector</a:t>
            </a:r>
          </a:p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es-ES" sz="1100" b="1" dirty="0" err="1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lang="es-ES"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Libre 2</a:t>
            </a:r>
            <a:r>
              <a:rPr lang="es-ES"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dirty="0">
                <a:solidFill>
                  <a:srgbClr val="3C3C3B"/>
                </a:solidFill>
                <a:latin typeface="Open Sans"/>
                <a:cs typeface="Open Sans"/>
              </a:rPr>
              <a:t>si </a:t>
            </a:r>
            <a:r>
              <a:rPr lang="es-ES" sz="1100" spc="-10" dirty="0">
                <a:solidFill>
                  <a:srgbClr val="3C3C3B"/>
                </a:solidFill>
                <a:latin typeface="Open Sans"/>
                <a:cs typeface="Open Sans"/>
              </a:rPr>
              <a:t>desea</a:t>
            </a:r>
            <a:endParaRPr lang="es-ES" sz="1100" dirty="0">
              <a:latin typeface="Open Sans"/>
              <a:cs typeface="Open Sans"/>
            </a:endParaRPr>
          </a:p>
          <a:p>
            <a:pPr marL="12700">
              <a:lnSpc>
                <a:spcPts val="1310"/>
              </a:lnSpc>
            </a:pP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recibir</a:t>
            </a:r>
            <a:r>
              <a:rPr lang="es-ES"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lang="es-ES"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100" b="1" spc="-10" dirty="0">
                <a:solidFill>
                  <a:srgbClr val="3C3C3B"/>
                </a:solidFill>
                <a:latin typeface="Open Sans"/>
                <a:cs typeface="Open Sans"/>
              </a:rPr>
              <a:t>alarmas.</a:t>
            </a:r>
            <a:endParaRPr lang="es-ES" sz="1100" dirty="0">
              <a:latin typeface="Open Sans"/>
              <a:cs typeface="Open Sans"/>
            </a:endParaRPr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EC9F04B6-5CFB-2B26-7AD0-977646674405}"/>
              </a:ext>
            </a:extLst>
          </p:cNvPr>
          <p:cNvSpPr txBox="1"/>
          <p:nvPr/>
        </p:nvSpPr>
        <p:spPr>
          <a:xfrm>
            <a:off x="6130090" y="1808512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object 31">
            <a:extLst>
              <a:ext uri="{FF2B5EF4-FFF2-40B4-BE49-F238E27FC236}">
                <a16:creationId xmlns:a16="http://schemas.microsoft.com/office/drawing/2014/main" id="{9A76483E-0501-4245-4D94-6460F4C004A7}"/>
              </a:ext>
            </a:extLst>
          </p:cNvPr>
          <p:cNvSpPr txBox="1"/>
          <p:nvPr/>
        </p:nvSpPr>
        <p:spPr>
          <a:xfrm>
            <a:off x="6130090" y="2781466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object 31">
            <a:extLst>
              <a:ext uri="{FF2B5EF4-FFF2-40B4-BE49-F238E27FC236}">
                <a16:creationId xmlns:a16="http://schemas.microsoft.com/office/drawing/2014/main" id="{D01EEBB0-F374-E636-5794-98109E890D36}"/>
              </a:ext>
            </a:extLst>
          </p:cNvPr>
          <p:cNvSpPr txBox="1"/>
          <p:nvPr/>
        </p:nvSpPr>
        <p:spPr>
          <a:xfrm>
            <a:off x="6130090" y="3721936"/>
            <a:ext cx="271099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sz="1300" b="1" spc="35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" y="4260799"/>
            <a:ext cx="9140190" cy="529590"/>
          </a:xfrm>
          <a:custGeom>
            <a:avLst/>
            <a:gdLst/>
            <a:ahLst/>
            <a:cxnLst/>
            <a:rect l="l" t="t" r="r" b="b"/>
            <a:pathLst>
              <a:path w="9140190" h="529589">
                <a:moveTo>
                  <a:pt x="9140113" y="0"/>
                </a:moveTo>
                <a:lnTo>
                  <a:pt x="0" y="0"/>
                </a:lnTo>
                <a:lnTo>
                  <a:pt x="0" y="529386"/>
                </a:lnTo>
                <a:lnTo>
                  <a:pt x="9140113" y="529386"/>
                </a:lnTo>
                <a:lnTo>
                  <a:pt x="914011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61520" y="1454311"/>
            <a:ext cx="6374130" cy="382905"/>
            <a:chOff x="661520" y="1454311"/>
            <a:chExt cx="6374130" cy="382905"/>
          </a:xfrm>
        </p:grpSpPr>
        <p:sp>
          <p:nvSpPr>
            <p:cNvPr id="4" name="object 4"/>
            <p:cNvSpPr/>
            <p:nvPr/>
          </p:nvSpPr>
          <p:spPr>
            <a:xfrm>
              <a:off x="661520" y="1723748"/>
              <a:ext cx="158115" cy="113664"/>
            </a:xfrm>
            <a:custGeom>
              <a:avLst/>
              <a:gdLst/>
              <a:ahLst/>
              <a:cxnLst/>
              <a:rect l="l" t="t" r="r" b="b"/>
              <a:pathLst>
                <a:path w="158115" h="113664">
                  <a:moveTo>
                    <a:pt x="158013" y="0"/>
                  </a:moveTo>
                  <a:lnTo>
                    <a:pt x="0" y="0"/>
                  </a:lnTo>
                  <a:lnTo>
                    <a:pt x="158013" y="113449"/>
                  </a:lnTo>
                  <a:lnTo>
                    <a:pt x="158013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703" y="1454311"/>
              <a:ext cx="6374130" cy="269875"/>
            </a:xfrm>
            <a:custGeom>
              <a:avLst/>
              <a:gdLst/>
              <a:ahLst/>
              <a:cxnLst/>
              <a:rect l="l" t="t" r="r" b="b"/>
              <a:pathLst>
                <a:path w="6374130" h="269875">
                  <a:moveTo>
                    <a:pt x="6262192" y="0"/>
                  </a:moveTo>
                  <a:lnTo>
                    <a:pt x="0" y="0"/>
                  </a:lnTo>
                  <a:lnTo>
                    <a:pt x="0" y="269443"/>
                  </a:lnTo>
                  <a:lnTo>
                    <a:pt x="6262192" y="269443"/>
                  </a:lnTo>
                  <a:lnTo>
                    <a:pt x="6373926" y="134721"/>
                  </a:lnTo>
                  <a:lnTo>
                    <a:pt x="6262192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0744" y="1479288"/>
            <a:ext cx="4952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¿DÓNDE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SE</a:t>
            </a:r>
            <a:r>
              <a:rPr sz="1200" b="1" spc="-10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RECIBEN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LAS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ALARMAS</a:t>
            </a:r>
            <a:r>
              <a:rPr sz="1200" b="1" spc="-1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SEGÚN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SI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USA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APP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Ó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LECTOR?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9946" y="1256591"/>
            <a:ext cx="6386640" cy="2921925"/>
            <a:chOff x="589946" y="1256591"/>
            <a:chExt cx="6386640" cy="2921925"/>
          </a:xfrm>
        </p:grpSpPr>
        <p:sp>
          <p:nvSpPr>
            <p:cNvPr id="8" name="object 8"/>
            <p:cNvSpPr/>
            <p:nvPr/>
          </p:nvSpPr>
          <p:spPr>
            <a:xfrm>
              <a:off x="870894" y="1256591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69">
                  <a:moveTo>
                    <a:pt x="318084" y="0"/>
                  </a:moveTo>
                  <a:lnTo>
                    <a:pt x="271078" y="3448"/>
                  </a:lnTo>
                  <a:lnTo>
                    <a:pt x="226215" y="13466"/>
                  </a:lnTo>
                  <a:lnTo>
                    <a:pt x="183985" y="29562"/>
                  </a:lnTo>
                  <a:lnTo>
                    <a:pt x="144881" y="51243"/>
                  </a:lnTo>
                  <a:lnTo>
                    <a:pt x="109395" y="78018"/>
                  </a:lnTo>
                  <a:lnTo>
                    <a:pt x="78018" y="109395"/>
                  </a:lnTo>
                  <a:lnTo>
                    <a:pt x="51243" y="144881"/>
                  </a:lnTo>
                  <a:lnTo>
                    <a:pt x="29562" y="183985"/>
                  </a:lnTo>
                  <a:lnTo>
                    <a:pt x="13466" y="226215"/>
                  </a:lnTo>
                  <a:lnTo>
                    <a:pt x="3448" y="271078"/>
                  </a:lnTo>
                  <a:lnTo>
                    <a:pt x="0" y="318084"/>
                  </a:lnTo>
                  <a:lnTo>
                    <a:pt x="3448" y="365089"/>
                  </a:lnTo>
                  <a:lnTo>
                    <a:pt x="13466" y="409953"/>
                  </a:lnTo>
                  <a:lnTo>
                    <a:pt x="29562" y="452183"/>
                  </a:lnTo>
                  <a:lnTo>
                    <a:pt x="51243" y="491287"/>
                  </a:lnTo>
                  <a:lnTo>
                    <a:pt x="78018" y="526773"/>
                  </a:lnTo>
                  <a:lnTo>
                    <a:pt x="109395" y="558149"/>
                  </a:lnTo>
                  <a:lnTo>
                    <a:pt x="144881" y="584924"/>
                  </a:lnTo>
                  <a:lnTo>
                    <a:pt x="183985" y="606605"/>
                  </a:lnTo>
                  <a:lnTo>
                    <a:pt x="226215" y="622701"/>
                  </a:lnTo>
                  <a:lnTo>
                    <a:pt x="271078" y="632719"/>
                  </a:lnTo>
                  <a:lnTo>
                    <a:pt x="318084" y="636168"/>
                  </a:lnTo>
                  <a:lnTo>
                    <a:pt x="365086" y="632719"/>
                  </a:lnTo>
                  <a:lnTo>
                    <a:pt x="409948" y="622701"/>
                  </a:lnTo>
                  <a:lnTo>
                    <a:pt x="452177" y="606605"/>
                  </a:lnTo>
                  <a:lnTo>
                    <a:pt x="491281" y="584924"/>
                  </a:lnTo>
                  <a:lnTo>
                    <a:pt x="526768" y="558149"/>
                  </a:lnTo>
                  <a:lnTo>
                    <a:pt x="558145" y="526773"/>
                  </a:lnTo>
                  <a:lnTo>
                    <a:pt x="584921" y="491287"/>
                  </a:lnTo>
                  <a:lnTo>
                    <a:pt x="606603" y="452183"/>
                  </a:lnTo>
                  <a:lnTo>
                    <a:pt x="622700" y="409953"/>
                  </a:lnTo>
                  <a:lnTo>
                    <a:pt x="632719" y="365089"/>
                  </a:lnTo>
                  <a:lnTo>
                    <a:pt x="636168" y="318084"/>
                  </a:lnTo>
                  <a:lnTo>
                    <a:pt x="632719" y="271078"/>
                  </a:lnTo>
                  <a:lnTo>
                    <a:pt x="622700" y="226215"/>
                  </a:lnTo>
                  <a:lnTo>
                    <a:pt x="606603" y="183985"/>
                  </a:lnTo>
                  <a:lnTo>
                    <a:pt x="584921" y="144881"/>
                  </a:lnTo>
                  <a:lnTo>
                    <a:pt x="558145" y="109395"/>
                  </a:lnTo>
                  <a:lnTo>
                    <a:pt x="526768" y="78018"/>
                  </a:lnTo>
                  <a:lnTo>
                    <a:pt x="491281" y="51243"/>
                  </a:lnTo>
                  <a:lnTo>
                    <a:pt x="452177" y="29562"/>
                  </a:lnTo>
                  <a:lnTo>
                    <a:pt x="409948" y="13466"/>
                  </a:lnTo>
                  <a:lnTo>
                    <a:pt x="365086" y="3448"/>
                  </a:lnTo>
                  <a:lnTo>
                    <a:pt x="318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0894" y="1256591"/>
              <a:ext cx="636270" cy="636270"/>
            </a:xfrm>
            <a:custGeom>
              <a:avLst/>
              <a:gdLst/>
              <a:ahLst/>
              <a:cxnLst/>
              <a:rect l="l" t="t" r="r" b="b"/>
              <a:pathLst>
                <a:path w="636269" h="636269">
                  <a:moveTo>
                    <a:pt x="636168" y="318084"/>
                  </a:moveTo>
                  <a:lnTo>
                    <a:pt x="632719" y="365089"/>
                  </a:lnTo>
                  <a:lnTo>
                    <a:pt x="622700" y="409953"/>
                  </a:lnTo>
                  <a:lnTo>
                    <a:pt x="606603" y="452183"/>
                  </a:lnTo>
                  <a:lnTo>
                    <a:pt x="584921" y="491287"/>
                  </a:lnTo>
                  <a:lnTo>
                    <a:pt x="558145" y="526773"/>
                  </a:lnTo>
                  <a:lnTo>
                    <a:pt x="526768" y="558149"/>
                  </a:lnTo>
                  <a:lnTo>
                    <a:pt x="491281" y="584924"/>
                  </a:lnTo>
                  <a:lnTo>
                    <a:pt x="452177" y="606605"/>
                  </a:lnTo>
                  <a:lnTo>
                    <a:pt x="409948" y="622701"/>
                  </a:lnTo>
                  <a:lnTo>
                    <a:pt x="365086" y="632719"/>
                  </a:lnTo>
                  <a:lnTo>
                    <a:pt x="318084" y="636168"/>
                  </a:lnTo>
                  <a:lnTo>
                    <a:pt x="271078" y="632719"/>
                  </a:lnTo>
                  <a:lnTo>
                    <a:pt x="226215" y="622701"/>
                  </a:lnTo>
                  <a:lnTo>
                    <a:pt x="183985" y="606605"/>
                  </a:lnTo>
                  <a:lnTo>
                    <a:pt x="144881" y="584924"/>
                  </a:lnTo>
                  <a:lnTo>
                    <a:pt x="109395" y="558149"/>
                  </a:lnTo>
                  <a:lnTo>
                    <a:pt x="78018" y="526773"/>
                  </a:lnTo>
                  <a:lnTo>
                    <a:pt x="51243" y="491287"/>
                  </a:lnTo>
                  <a:lnTo>
                    <a:pt x="29562" y="452183"/>
                  </a:lnTo>
                  <a:lnTo>
                    <a:pt x="13466" y="409953"/>
                  </a:lnTo>
                  <a:lnTo>
                    <a:pt x="3448" y="365089"/>
                  </a:lnTo>
                  <a:lnTo>
                    <a:pt x="0" y="318084"/>
                  </a:lnTo>
                  <a:lnTo>
                    <a:pt x="3448" y="271078"/>
                  </a:lnTo>
                  <a:lnTo>
                    <a:pt x="13466" y="226215"/>
                  </a:lnTo>
                  <a:lnTo>
                    <a:pt x="29562" y="183985"/>
                  </a:lnTo>
                  <a:lnTo>
                    <a:pt x="51243" y="144881"/>
                  </a:lnTo>
                  <a:lnTo>
                    <a:pt x="78018" y="109395"/>
                  </a:lnTo>
                  <a:lnTo>
                    <a:pt x="109395" y="78018"/>
                  </a:lnTo>
                  <a:lnTo>
                    <a:pt x="144881" y="51243"/>
                  </a:lnTo>
                  <a:lnTo>
                    <a:pt x="183985" y="29562"/>
                  </a:lnTo>
                  <a:lnTo>
                    <a:pt x="226215" y="13466"/>
                  </a:lnTo>
                  <a:lnTo>
                    <a:pt x="271078" y="3448"/>
                  </a:lnTo>
                  <a:lnTo>
                    <a:pt x="318084" y="0"/>
                  </a:lnTo>
                  <a:lnTo>
                    <a:pt x="365086" y="3448"/>
                  </a:lnTo>
                  <a:lnTo>
                    <a:pt x="409948" y="13466"/>
                  </a:lnTo>
                  <a:lnTo>
                    <a:pt x="452177" y="29562"/>
                  </a:lnTo>
                  <a:lnTo>
                    <a:pt x="491281" y="51243"/>
                  </a:lnTo>
                  <a:lnTo>
                    <a:pt x="526768" y="78018"/>
                  </a:lnTo>
                  <a:lnTo>
                    <a:pt x="558145" y="109395"/>
                  </a:lnTo>
                  <a:lnTo>
                    <a:pt x="584921" y="144881"/>
                  </a:lnTo>
                  <a:lnTo>
                    <a:pt x="606603" y="183985"/>
                  </a:lnTo>
                  <a:lnTo>
                    <a:pt x="622700" y="226215"/>
                  </a:lnTo>
                  <a:lnTo>
                    <a:pt x="632719" y="271078"/>
                  </a:lnTo>
                  <a:lnTo>
                    <a:pt x="636168" y="318084"/>
                  </a:lnTo>
                  <a:close/>
                </a:path>
              </a:pathLst>
            </a:custGeom>
            <a:ln w="25400">
              <a:solidFill>
                <a:srgbClr val="52AF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0282" y="1416532"/>
              <a:ext cx="365125" cy="334010"/>
            </a:xfrm>
            <a:custGeom>
              <a:avLst/>
              <a:gdLst/>
              <a:ahLst/>
              <a:cxnLst/>
              <a:rect l="l" t="t" r="r" b="b"/>
              <a:pathLst>
                <a:path w="365125" h="334010">
                  <a:moveTo>
                    <a:pt x="237083" y="166890"/>
                  </a:moveTo>
                  <a:lnTo>
                    <a:pt x="235242" y="153644"/>
                  </a:lnTo>
                  <a:lnTo>
                    <a:pt x="230047" y="141808"/>
                  </a:lnTo>
                  <a:lnTo>
                    <a:pt x="222008" y="131914"/>
                  </a:lnTo>
                  <a:lnTo>
                    <a:pt x="211645" y="124447"/>
                  </a:lnTo>
                  <a:lnTo>
                    <a:pt x="211645" y="3581"/>
                  </a:lnTo>
                  <a:lnTo>
                    <a:pt x="204025" y="0"/>
                  </a:lnTo>
                  <a:lnTo>
                    <a:pt x="94932" y="90106"/>
                  </a:lnTo>
                  <a:lnTo>
                    <a:pt x="29400" y="90106"/>
                  </a:lnTo>
                  <a:lnTo>
                    <a:pt x="17957" y="92417"/>
                  </a:lnTo>
                  <a:lnTo>
                    <a:pt x="8610" y="98717"/>
                  </a:lnTo>
                  <a:lnTo>
                    <a:pt x="2311" y="108064"/>
                  </a:lnTo>
                  <a:lnTo>
                    <a:pt x="0" y="119507"/>
                  </a:lnTo>
                  <a:lnTo>
                    <a:pt x="0" y="214261"/>
                  </a:lnTo>
                  <a:lnTo>
                    <a:pt x="2311" y="225704"/>
                  </a:lnTo>
                  <a:lnTo>
                    <a:pt x="8610" y="235051"/>
                  </a:lnTo>
                  <a:lnTo>
                    <a:pt x="17957" y="241350"/>
                  </a:lnTo>
                  <a:lnTo>
                    <a:pt x="29400" y="243662"/>
                  </a:lnTo>
                  <a:lnTo>
                    <a:pt x="94932" y="243662"/>
                  </a:lnTo>
                  <a:lnTo>
                    <a:pt x="204025" y="333781"/>
                  </a:lnTo>
                  <a:lnTo>
                    <a:pt x="211645" y="330187"/>
                  </a:lnTo>
                  <a:lnTo>
                    <a:pt x="211645" y="209334"/>
                  </a:lnTo>
                  <a:lnTo>
                    <a:pt x="222008" y="201853"/>
                  </a:lnTo>
                  <a:lnTo>
                    <a:pt x="230047" y="191947"/>
                  </a:lnTo>
                  <a:lnTo>
                    <a:pt x="235242" y="180124"/>
                  </a:lnTo>
                  <a:lnTo>
                    <a:pt x="237083" y="166890"/>
                  </a:lnTo>
                  <a:close/>
                </a:path>
                <a:path w="365125" h="334010">
                  <a:moveTo>
                    <a:pt x="311861" y="166878"/>
                  </a:moveTo>
                  <a:lnTo>
                    <a:pt x="302425" y="112788"/>
                  </a:lnTo>
                  <a:lnTo>
                    <a:pt x="276326" y="66675"/>
                  </a:lnTo>
                  <a:lnTo>
                    <a:pt x="265531" y="61036"/>
                  </a:lnTo>
                  <a:lnTo>
                    <a:pt x="259575" y="61988"/>
                  </a:lnTo>
                  <a:lnTo>
                    <a:pt x="254215" y="65519"/>
                  </a:lnTo>
                  <a:lnTo>
                    <a:pt x="248945" y="70789"/>
                  </a:lnTo>
                  <a:lnTo>
                    <a:pt x="248424" y="79108"/>
                  </a:lnTo>
                  <a:lnTo>
                    <a:pt x="252907" y="85051"/>
                  </a:lnTo>
                  <a:lnTo>
                    <a:pt x="264325" y="102997"/>
                  </a:lnTo>
                  <a:lnTo>
                    <a:pt x="272859" y="122834"/>
                  </a:lnTo>
                  <a:lnTo>
                    <a:pt x="278206" y="144233"/>
                  </a:lnTo>
                  <a:lnTo>
                    <a:pt x="280060" y="166878"/>
                  </a:lnTo>
                  <a:lnTo>
                    <a:pt x="278206" y="189534"/>
                  </a:lnTo>
                  <a:lnTo>
                    <a:pt x="272859" y="210934"/>
                  </a:lnTo>
                  <a:lnTo>
                    <a:pt x="264325" y="230759"/>
                  </a:lnTo>
                  <a:lnTo>
                    <a:pt x="252907" y="248704"/>
                  </a:lnTo>
                  <a:lnTo>
                    <a:pt x="248424" y="254647"/>
                  </a:lnTo>
                  <a:lnTo>
                    <a:pt x="248945" y="262978"/>
                  </a:lnTo>
                  <a:lnTo>
                    <a:pt x="254215" y="268249"/>
                  </a:lnTo>
                  <a:lnTo>
                    <a:pt x="259575" y="271780"/>
                  </a:lnTo>
                  <a:lnTo>
                    <a:pt x="265531" y="272732"/>
                  </a:lnTo>
                  <a:lnTo>
                    <a:pt x="271348" y="271157"/>
                  </a:lnTo>
                  <a:lnTo>
                    <a:pt x="276326" y="267081"/>
                  </a:lnTo>
                  <a:lnTo>
                    <a:pt x="291249" y="245237"/>
                  </a:lnTo>
                  <a:lnTo>
                    <a:pt x="302425" y="220980"/>
                  </a:lnTo>
                  <a:lnTo>
                    <a:pt x="309435" y="194716"/>
                  </a:lnTo>
                  <a:lnTo>
                    <a:pt x="311861" y="166878"/>
                  </a:lnTo>
                  <a:close/>
                </a:path>
                <a:path w="365125" h="334010">
                  <a:moveTo>
                    <a:pt x="364871" y="166890"/>
                  </a:moveTo>
                  <a:lnTo>
                    <a:pt x="361353" y="128231"/>
                  </a:lnTo>
                  <a:lnTo>
                    <a:pt x="335102" y="58496"/>
                  </a:lnTo>
                  <a:lnTo>
                    <a:pt x="308673" y="24853"/>
                  </a:lnTo>
                  <a:lnTo>
                    <a:pt x="302907" y="23444"/>
                  </a:lnTo>
                  <a:lnTo>
                    <a:pt x="297065" y="24447"/>
                  </a:lnTo>
                  <a:lnTo>
                    <a:pt x="291846" y="27889"/>
                  </a:lnTo>
                  <a:lnTo>
                    <a:pt x="284848" y="34886"/>
                  </a:lnTo>
                  <a:lnTo>
                    <a:pt x="284607" y="43675"/>
                  </a:lnTo>
                  <a:lnTo>
                    <a:pt x="289687" y="49593"/>
                  </a:lnTo>
                  <a:lnTo>
                    <a:pt x="307873" y="74930"/>
                  </a:lnTo>
                  <a:lnTo>
                    <a:pt x="321513" y="103263"/>
                  </a:lnTo>
                  <a:lnTo>
                    <a:pt x="330098" y="134099"/>
                  </a:lnTo>
                  <a:lnTo>
                    <a:pt x="333070" y="166890"/>
                  </a:lnTo>
                  <a:lnTo>
                    <a:pt x="330098" y="199669"/>
                  </a:lnTo>
                  <a:lnTo>
                    <a:pt x="321513" y="230505"/>
                  </a:lnTo>
                  <a:lnTo>
                    <a:pt x="307873" y="258851"/>
                  </a:lnTo>
                  <a:lnTo>
                    <a:pt x="289687" y="284175"/>
                  </a:lnTo>
                  <a:lnTo>
                    <a:pt x="284607" y="290093"/>
                  </a:lnTo>
                  <a:lnTo>
                    <a:pt x="284848" y="298881"/>
                  </a:lnTo>
                  <a:lnTo>
                    <a:pt x="291846" y="305879"/>
                  </a:lnTo>
                  <a:lnTo>
                    <a:pt x="297065" y="309321"/>
                  </a:lnTo>
                  <a:lnTo>
                    <a:pt x="302907" y="310324"/>
                  </a:lnTo>
                  <a:lnTo>
                    <a:pt x="308673" y="308914"/>
                  </a:lnTo>
                  <a:lnTo>
                    <a:pt x="313626" y="305104"/>
                  </a:lnTo>
                  <a:lnTo>
                    <a:pt x="335102" y="275272"/>
                  </a:lnTo>
                  <a:lnTo>
                    <a:pt x="351231" y="241884"/>
                  </a:lnTo>
                  <a:lnTo>
                    <a:pt x="361353" y="205549"/>
                  </a:lnTo>
                  <a:lnTo>
                    <a:pt x="364871" y="16689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3339" y="3416758"/>
              <a:ext cx="1700530" cy="427355"/>
            </a:xfrm>
            <a:custGeom>
              <a:avLst/>
              <a:gdLst/>
              <a:ahLst/>
              <a:cxnLst/>
              <a:rect l="l" t="t" r="r" b="b"/>
              <a:pathLst>
                <a:path w="1700529" h="427354">
                  <a:moveTo>
                    <a:pt x="1580895" y="0"/>
                  </a:moveTo>
                  <a:lnTo>
                    <a:pt x="119379" y="0"/>
                  </a:lnTo>
                  <a:lnTo>
                    <a:pt x="73026" y="9419"/>
                  </a:lnTo>
                  <a:lnTo>
                    <a:pt x="35067" y="35067"/>
                  </a:lnTo>
                  <a:lnTo>
                    <a:pt x="9419" y="73026"/>
                  </a:lnTo>
                  <a:lnTo>
                    <a:pt x="0" y="119379"/>
                  </a:lnTo>
                  <a:lnTo>
                    <a:pt x="0" y="307784"/>
                  </a:lnTo>
                  <a:lnTo>
                    <a:pt x="9419" y="354137"/>
                  </a:lnTo>
                  <a:lnTo>
                    <a:pt x="35067" y="392096"/>
                  </a:lnTo>
                  <a:lnTo>
                    <a:pt x="73026" y="417744"/>
                  </a:lnTo>
                  <a:lnTo>
                    <a:pt x="119379" y="427164"/>
                  </a:lnTo>
                  <a:lnTo>
                    <a:pt x="1580895" y="427164"/>
                  </a:lnTo>
                  <a:lnTo>
                    <a:pt x="1627249" y="417744"/>
                  </a:lnTo>
                  <a:lnTo>
                    <a:pt x="1665208" y="392096"/>
                  </a:lnTo>
                  <a:lnTo>
                    <a:pt x="1690856" y="354137"/>
                  </a:lnTo>
                  <a:lnTo>
                    <a:pt x="1700276" y="307784"/>
                  </a:lnTo>
                  <a:lnTo>
                    <a:pt x="1700276" y="119379"/>
                  </a:lnTo>
                  <a:lnTo>
                    <a:pt x="1690856" y="73026"/>
                  </a:lnTo>
                  <a:lnTo>
                    <a:pt x="1665208" y="35067"/>
                  </a:lnTo>
                  <a:lnTo>
                    <a:pt x="1627249" y="9419"/>
                  </a:lnTo>
                  <a:lnTo>
                    <a:pt x="1580895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853" y="3193431"/>
              <a:ext cx="508139" cy="790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1172" y="3301530"/>
              <a:ext cx="289953" cy="38285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16976" y="3416768"/>
              <a:ext cx="1959610" cy="427355"/>
            </a:xfrm>
            <a:custGeom>
              <a:avLst/>
              <a:gdLst/>
              <a:ahLst/>
              <a:cxnLst/>
              <a:rect l="l" t="t" r="r" b="b"/>
              <a:pathLst>
                <a:path w="1959609" h="427354">
                  <a:moveTo>
                    <a:pt x="1830997" y="0"/>
                  </a:moveTo>
                  <a:lnTo>
                    <a:pt x="128143" y="0"/>
                  </a:lnTo>
                  <a:lnTo>
                    <a:pt x="78384" y="10110"/>
                  </a:lnTo>
                  <a:lnTo>
                    <a:pt x="37639" y="37639"/>
                  </a:lnTo>
                  <a:lnTo>
                    <a:pt x="10110" y="78384"/>
                  </a:lnTo>
                  <a:lnTo>
                    <a:pt x="0" y="128142"/>
                  </a:lnTo>
                  <a:lnTo>
                    <a:pt x="0" y="299008"/>
                  </a:lnTo>
                  <a:lnTo>
                    <a:pt x="10110" y="348767"/>
                  </a:lnTo>
                  <a:lnTo>
                    <a:pt x="37639" y="389512"/>
                  </a:lnTo>
                  <a:lnTo>
                    <a:pt x="78384" y="417041"/>
                  </a:lnTo>
                  <a:lnTo>
                    <a:pt x="128143" y="427151"/>
                  </a:lnTo>
                  <a:lnTo>
                    <a:pt x="1830997" y="427151"/>
                  </a:lnTo>
                  <a:lnTo>
                    <a:pt x="1880749" y="417041"/>
                  </a:lnTo>
                  <a:lnTo>
                    <a:pt x="1921495" y="389512"/>
                  </a:lnTo>
                  <a:lnTo>
                    <a:pt x="1949027" y="348767"/>
                  </a:lnTo>
                  <a:lnTo>
                    <a:pt x="1959140" y="299008"/>
                  </a:lnTo>
                  <a:lnTo>
                    <a:pt x="1959140" y="128142"/>
                  </a:lnTo>
                  <a:lnTo>
                    <a:pt x="1949027" y="78384"/>
                  </a:lnTo>
                  <a:lnTo>
                    <a:pt x="1921495" y="37639"/>
                  </a:lnTo>
                  <a:lnTo>
                    <a:pt x="1880749" y="10110"/>
                  </a:lnTo>
                  <a:lnTo>
                    <a:pt x="1830997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1173" y="3127141"/>
              <a:ext cx="102870" cy="15240"/>
            </a:xfrm>
            <a:custGeom>
              <a:avLst/>
              <a:gdLst/>
              <a:ahLst/>
              <a:cxnLst/>
              <a:rect l="l" t="t" r="r" b="b"/>
              <a:pathLst>
                <a:path w="102870" h="15239">
                  <a:moveTo>
                    <a:pt x="55232" y="2501"/>
                  </a:moveTo>
                  <a:lnTo>
                    <a:pt x="3289" y="2501"/>
                  </a:lnTo>
                  <a:lnTo>
                    <a:pt x="2146" y="2971"/>
                  </a:lnTo>
                  <a:lnTo>
                    <a:pt x="469" y="4660"/>
                  </a:lnTo>
                  <a:lnTo>
                    <a:pt x="0" y="5791"/>
                  </a:lnTo>
                  <a:lnTo>
                    <a:pt x="0" y="8178"/>
                  </a:lnTo>
                  <a:lnTo>
                    <a:pt x="469" y="9321"/>
                  </a:lnTo>
                  <a:lnTo>
                    <a:pt x="2146" y="10998"/>
                  </a:lnTo>
                  <a:lnTo>
                    <a:pt x="3289" y="11468"/>
                  </a:lnTo>
                  <a:lnTo>
                    <a:pt x="55232" y="11468"/>
                  </a:lnTo>
                  <a:lnTo>
                    <a:pt x="56362" y="10998"/>
                  </a:lnTo>
                  <a:lnTo>
                    <a:pt x="58051" y="9321"/>
                  </a:lnTo>
                  <a:lnTo>
                    <a:pt x="58521" y="8178"/>
                  </a:lnTo>
                  <a:lnTo>
                    <a:pt x="58521" y="5791"/>
                  </a:lnTo>
                  <a:lnTo>
                    <a:pt x="58051" y="4660"/>
                  </a:lnTo>
                  <a:lnTo>
                    <a:pt x="56362" y="2971"/>
                  </a:lnTo>
                  <a:lnTo>
                    <a:pt x="55232" y="2501"/>
                  </a:lnTo>
                  <a:close/>
                </a:path>
                <a:path w="102870" h="15239">
                  <a:moveTo>
                    <a:pt x="99466" y="0"/>
                  </a:moveTo>
                  <a:lnTo>
                    <a:pt x="91122" y="0"/>
                  </a:lnTo>
                  <a:lnTo>
                    <a:pt x="87744" y="3378"/>
                  </a:lnTo>
                  <a:lnTo>
                    <a:pt x="87744" y="11722"/>
                  </a:lnTo>
                  <a:lnTo>
                    <a:pt x="91122" y="15100"/>
                  </a:lnTo>
                  <a:lnTo>
                    <a:pt x="99466" y="15100"/>
                  </a:lnTo>
                  <a:lnTo>
                    <a:pt x="102844" y="11722"/>
                  </a:lnTo>
                  <a:lnTo>
                    <a:pt x="102844" y="3378"/>
                  </a:lnTo>
                  <a:lnTo>
                    <a:pt x="99466" y="0"/>
                  </a:lnTo>
                  <a:close/>
                </a:path>
              </a:pathLst>
            </a:custGeom>
            <a:solidFill>
              <a:srgbClr val="41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79122" y="3566186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4">
                  <a:moveTo>
                    <a:pt x="0" y="0"/>
                  </a:moveTo>
                  <a:lnTo>
                    <a:pt x="310375" y="0"/>
                  </a:lnTo>
                </a:path>
              </a:pathLst>
            </a:custGeom>
            <a:ln w="5156">
              <a:solidFill>
                <a:srgbClr val="CB812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9122" y="3726422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4">
                  <a:moveTo>
                    <a:pt x="0" y="0"/>
                  </a:moveTo>
                  <a:lnTo>
                    <a:pt x="310375" y="0"/>
                  </a:lnTo>
                </a:path>
              </a:pathLst>
            </a:custGeom>
            <a:ln w="5156">
              <a:solidFill>
                <a:srgbClr val="BB2C1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2003" y="3121939"/>
              <a:ext cx="92506" cy="8109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349" y="3121939"/>
              <a:ext cx="92506" cy="81090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8063" y="3208236"/>
              <a:ext cx="1471295" cy="970280"/>
            </a:xfrm>
            <a:custGeom>
              <a:avLst/>
              <a:gdLst/>
              <a:ahLst/>
              <a:cxnLst/>
              <a:rect l="l" t="t" r="r" b="b"/>
              <a:pathLst>
                <a:path w="1471295" h="970279">
                  <a:moveTo>
                    <a:pt x="1471218" y="0"/>
                  </a:moveTo>
                  <a:lnTo>
                    <a:pt x="0" y="0"/>
                  </a:lnTo>
                  <a:lnTo>
                    <a:pt x="0" y="970153"/>
                  </a:lnTo>
                  <a:lnTo>
                    <a:pt x="1471218" y="970153"/>
                  </a:lnTo>
                  <a:lnTo>
                    <a:pt x="1471218" y="0"/>
                  </a:lnTo>
                  <a:close/>
                </a:path>
              </a:pathLst>
            </a:custGeom>
            <a:solidFill>
              <a:srgbClr val="485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9946" y="2140455"/>
              <a:ext cx="1617345" cy="1617345"/>
            </a:xfrm>
            <a:custGeom>
              <a:avLst/>
              <a:gdLst/>
              <a:ahLst/>
              <a:cxnLst/>
              <a:rect l="l" t="t" r="r" b="b"/>
              <a:pathLst>
                <a:path w="1617345" h="1617345">
                  <a:moveTo>
                    <a:pt x="808443" y="0"/>
                  </a:moveTo>
                  <a:lnTo>
                    <a:pt x="760941" y="1372"/>
                  </a:lnTo>
                  <a:lnTo>
                    <a:pt x="714161" y="5439"/>
                  </a:lnTo>
                  <a:lnTo>
                    <a:pt x="668180" y="12124"/>
                  </a:lnTo>
                  <a:lnTo>
                    <a:pt x="623074" y="21352"/>
                  </a:lnTo>
                  <a:lnTo>
                    <a:pt x="578918" y="33046"/>
                  </a:lnTo>
                  <a:lnTo>
                    <a:pt x="535788" y="47132"/>
                  </a:lnTo>
                  <a:lnTo>
                    <a:pt x="493759" y="63533"/>
                  </a:lnTo>
                  <a:lnTo>
                    <a:pt x="452909" y="82173"/>
                  </a:lnTo>
                  <a:lnTo>
                    <a:pt x="413312" y="102976"/>
                  </a:lnTo>
                  <a:lnTo>
                    <a:pt x="375045" y="125868"/>
                  </a:lnTo>
                  <a:lnTo>
                    <a:pt x="338183" y="150771"/>
                  </a:lnTo>
                  <a:lnTo>
                    <a:pt x="302802" y="177610"/>
                  </a:lnTo>
                  <a:lnTo>
                    <a:pt x="268978" y="206309"/>
                  </a:lnTo>
                  <a:lnTo>
                    <a:pt x="236786" y="236793"/>
                  </a:lnTo>
                  <a:lnTo>
                    <a:pt x="206303" y="268985"/>
                  </a:lnTo>
                  <a:lnTo>
                    <a:pt x="177605" y="302810"/>
                  </a:lnTo>
                  <a:lnTo>
                    <a:pt x="150766" y="338191"/>
                  </a:lnTo>
                  <a:lnTo>
                    <a:pt x="125864" y="375054"/>
                  </a:lnTo>
                  <a:lnTo>
                    <a:pt x="102973" y="413322"/>
                  </a:lnTo>
                  <a:lnTo>
                    <a:pt x="82170" y="452919"/>
                  </a:lnTo>
                  <a:lnTo>
                    <a:pt x="63531" y="493770"/>
                  </a:lnTo>
                  <a:lnTo>
                    <a:pt x="47130" y="535799"/>
                  </a:lnTo>
                  <a:lnTo>
                    <a:pt x="33045" y="578929"/>
                  </a:lnTo>
                  <a:lnTo>
                    <a:pt x="21351" y="623086"/>
                  </a:lnTo>
                  <a:lnTo>
                    <a:pt x="12123" y="668193"/>
                  </a:lnTo>
                  <a:lnTo>
                    <a:pt x="5438" y="714174"/>
                  </a:lnTo>
                  <a:lnTo>
                    <a:pt x="1372" y="760954"/>
                  </a:lnTo>
                  <a:lnTo>
                    <a:pt x="0" y="808456"/>
                  </a:lnTo>
                  <a:lnTo>
                    <a:pt x="1372" y="855959"/>
                  </a:lnTo>
                  <a:lnTo>
                    <a:pt x="5438" y="902738"/>
                  </a:lnTo>
                  <a:lnTo>
                    <a:pt x="12123" y="948720"/>
                  </a:lnTo>
                  <a:lnTo>
                    <a:pt x="21351" y="993826"/>
                  </a:lnTo>
                  <a:lnTo>
                    <a:pt x="33045" y="1037983"/>
                  </a:lnTo>
                  <a:lnTo>
                    <a:pt x="47130" y="1081113"/>
                  </a:lnTo>
                  <a:lnTo>
                    <a:pt x="63531" y="1123142"/>
                  </a:lnTo>
                  <a:lnTo>
                    <a:pt x="82170" y="1163993"/>
                  </a:lnTo>
                  <a:lnTo>
                    <a:pt x="102973" y="1203590"/>
                  </a:lnTo>
                  <a:lnTo>
                    <a:pt x="125864" y="1241858"/>
                  </a:lnTo>
                  <a:lnTo>
                    <a:pt x="150766" y="1278721"/>
                  </a:lnTo>
                  <a:lnTo>
                    <a:pt x="177605" y="1314103"/>
                  </a:lnTo>
                  <a:lnTo>
                    <a:pt x="206303" y="1347927"/>
                  </a:lnTo>
                  <a:lnTo>
                    <a:pt x="236786" y="1380120"/>
                  </a:lnTo>
                  <a:lnTo>
                    <a:pt x="268978" y="1410603"/>
                  </a:lnTo>
                  <a:lnTo>
                    <a:pt x="302802" y="1439302"/>
                  </a:lnTo>
                  <a:lnTo>
                    <a:pt x="338183" y="1466142"/>
                  </a:lnTo>
                  <a:lnTo>
                    <a:pt x="375045" y="1491045"/>
                  </a:lnTo>
                  <a:lnTo>
                    <a:pt x="413312" y="1513936"/>
                  </a:lnTo>
                  <a:lnTo>
                    <a:pt x="452909" y="1534739"/>
                  </a:lnTo>
                  <a:lnTo>
                    <a:pt x="493759" y="1553380"/>
                  </a:lnTo>
                  <a:lnTo>
                    <a:pt x="535788" y="1569780"/>
                  </a:lnTo>
                  <a:lnTo>
                    <a:pt x="578918" y="1583866"/>
                  </a:lnTo>
                  <a:lnTo>
                    <a:pt x="623074" y="1595561"/>
                  </a:lnTo>
                  <a:lnTo>
                    <a:pt x="668180" y="1604788"/>
                  </a:lnTo>
                  <a:lnTo>
                    <a:pt x="714161" y="1611474"/>
                  </a:lnTo>
                  <a:lnTo>
                    <a:pt x="760941" y="1615540"/>
                  </a:lnTo>
                  <a:lnTo>
                    <a:pt x="808443" y="1616913"/>
                  </a:lnTo>
                  <a:lnTo>
                    <a:pt x="855946" y="1615540"/>
                  </a:lnTo>
                  <a:lnTo>
                    <a:pt x="902726" y="1611474"/>
                  </a:lnTo>
                  <a:lnTo>
                    <a:pt x="948707" y="1604788"/>
                  </a:lnTo>
                  <a:lnTo>
                    <a:pt x="993814" y="1595561"/>
                  </a:lnTo>
                  <a:lnTo>
                    <a:pt x="1037970" y="1583866"/>
                  </a:lnTo>
                  <a:lnTo>
                    <a:pt x="1081101" y="1569780"/>
                  </a:lnTo>
                  <a:lnTo>
                    <a:pt x="1123129" y="1553380"/>
                  </a:lnTo>
                  <a:lnTo>
                    <a:pt x="1163980" y="1534739"/>
                  </a:lnTo>
                  <a:lnTo>
                    <a:pt x="1203578" y="1513936"/>
                  </a:lnTo>
                  <a:lnTo>
                    <a:pt x="1241846" y="1491045"/>
                  </a:lnTo>
                  <a:lnTo>
                    <a:pt x="1278708" y="1466142"/>
                  </a:lnTo>
                  <a:lnTo>
                    <a:pt x="1314090" y="1439302"/>
                  </a:lnTo>
                  <a:lnTo>
                    <a:pt x="1347915" y="1410603"/>
                  </a:lnTo>
                  <a:lnTo>
                    <a:pt x="1380107" y="1380120"/>
                  </a:lnTo>
                  <a:lnTo>
                    <a:pt x="1410591" y="1347927"/>
                  </a:lnTo>
                  <a:lnTo>
                    <a:pt x="1439290" y="1314103"/>
                  </a:lnTo>
                  <a:lnTo>
                    <a:pt x="1466129" y="1278721"/>
                  </a:lnTo>
                  <a:lnTo>
                    <a:pt x="1491032" y="1241858"/>
                  </a:lnTo>
                  <a:lnTo>
                    <a:pt x="1513923" y="1203590"/>
                  </a:lnTo>
                  <a:lnTo>
                    <a:pt x="1534727" y="1163993"/>
                  </a:lnTo>
                  <a:lnTo>
                    <a:pt x="1553367" y="1123142"/>
                  </a:lnTo>
                  <a:lnTo>
                    <a:pt x="1569768" y="1081113"/>
                  </a:lnTo>
                  <a:lnTo>
                    <a:pt x="1583853" y="1037983"/>
                  </a:lnTo>
                  <a:lnTo>
                    <a:pt x="1595548" y="993826"/>
                  </a:lnTo>
                  <a:lnTo>
                    <a:pt x="1604776" y="948720"/>
                  </a:lnTo>
                  <a:lnTo>
                    <a:pt x="1611461" y="902738"/>
                  </a:lnTo>
                  <a:lnTo>
                    <a:pt x="1615528" y="855959"/>
                  </a:lnTo>
                  <a:lnTo>
                    <a:pt x="1616900" y="808456"/>
                  </a:lnTo>
                  <a:lnTo>
                    <a:pt x="1615528" y="760954"/>
                  </a:lnTo>
                  <a:lnTo>
                    <a:pt x="1611461" y="714174"/>
                  </a:lnTo>
                  <a:lnTo>
                    <a:pt x="1604776" y="668193"/>
                  </a:lnTo>
                  <a:lnTo>
                    <a:pt x="1595548" y="623086"/>
                  </a:lnTo>
                  <a:lnTo>
                    <a:pt x="1583853" y="578929"/>
                  </a:lnTo>
                  <a:lnTo>
                    <a:pt x="1569768" y="535799"/>
                  </a:lnTo>
                  <a:lnTo>
                    <a:pt x="1553367" y="493770"/>
                  </a:lnTo>
                  <a:lnTo>
                    <a:pt x="1534727" y="452919"/>
                  </a:lnTo>
                  <a:lnTo>
                    <a:pt x="1513923" y="413322"/>
                  </a:lnTo>
                  <a:lnTo>
                    <a:pt x="1491032" y="375054"/>
                  </a:lnTo>
                  <a:lnTo>
                    <a:pt x="1466129" y="338191"/>
                  </a:lnTo>
                  <a:lnTo>
                    <a:pt x="1439290" y="302810"/>
                  </a:lnTo>
                  <a:lnTo>
                    <a:pt x="1410591" y="268985"/>
                  </a:lnTo>
                  <a:lnTo>
                    <a:pt x="1380107" y="236793"/>
                  </a:lnTo>
                  <a:lnTo>
                    <a:pt x="1347915" y="206309"/>
                  </a:lnTo>
                  <a:lnTo>
                    <a:pt x="1314090" y="177610"/>
                  </a:lnTo>
                  <a:lnTo>
                    <a:pt x="1278708" y="150771"/>
                  </a:lnTo>
                  <a:lnTo>
                    <a:pt x="1241846" y="125868"/>
                  </a:lnTo>
                  <a:lnTo>
                    <a:pt x="1203578" y="102976"/>
                  </a:lnTo>
                  <a:lnTo>
                    <a:pt x="1163980" y="82173"/>
                  </a:lnTo>
                  <a:lnTo>
                    <a:pt x="1123129" y="63533"/>
                  </a:lnTo>
                  <a:lnTo>
                    <a:pt x="1081101" y="47132"/>
                  </a:lnTo>
                  <a:lnTo>
                    <a:pt x="1037970" y="33046"/>
                  </a:lnTo>
                  <a:lnTo>
                    <a:pt x="993814" y="21352"/>
                  </a:lnTo>
                  <a:lnTo>
                    <a:pt x="948707" y="12124"/>
                  </a:lnTo>
                  <a:lnTo>
                    <a:pt x="902726" y="5439"/>
                  </a:lnTo>
                  <a:lnTo>
                    <a:pt x="855946" y="1372"/>
                  </a:lnTo>
                  <a:lnTo>
                    <a:pt x="808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8063" y="2341332"/>
              <a:ext cx="323215" cy="1206500"/>
            </a:xfrm>
            <a:custGeom>
              <a:avLst/>
              <a:gdLst/>
              <a:ahLst/>
              <a:cxnLst/>
              <a:rect l="l" t="t" r="r" b="b"/>
              <a:pathLst>
                <a:path w="323214" h="1206500">
                  <a:moveTo>
                    <a:pt x="0" y="0"/>
                  </a:moveTo>
                  <a:lnTo>
                    <a:pt x="38073" y="27534"/>
                  </a:lnTo>
                  <a:lnTo>
                    <a:pt x="74256" y="57393"/>
                  </a:lnTo>
                  <a:lnTo>
                    <a:pt x="108441" y="89470"/>
                  </a:lnTo>
                  <a:lnTo>
                    <a:pt x="140518" y="123655"/>
                  </a:lnTo>
                  <a:lnTo>
                    <a:pt x="170378" y="159837"/>
                  </a:lnTo>
                  <a:lnTo>
                    <a:pt x="197913" y="197910"/>
                  </a:lnTo>
                  <a:lnTo>
                    <a:pt x="223012" y="237762"/>
                  </a:lnTo>
                  <a:lnTo>
                    <a:pt x="245567" y="279286"/>
                  </a:lnTo>
                  <a:lnTo>
                    <a:pt x="265469" y="322372"/>
                  </a:lnTo>
                  <a:lnTo>
                    <a:pt x="282608" y="366911"/>
                  </a:lnTo>
                  <a:lnTo>
                    <a:pt x="296876" y="412794"/>
                  </a:lnTo>
                  <a:lnTo>
                    <a:pt x="308163" y="459911"/>
                  </a:lnTo>
                  <a:lnTo>
                    <a:pt x="316361" y="508154"/>
                  </a:lnTo>
                  <a:lnTo>
                    <a:pt x="321359" y="557413"/>
                  </a:lnTo>
                  <a:lnTo>
                    <a:pt x="323049" y="607580"/>
                  </a:lnTo>
                  <a:lnTo>
                    <a:pt x="321197" y="660083"/>
                  </a:lnTo>
                  <a:lnTo>
                    <a:pt x="315725" y="711586"/>
                  </a:lnTo>
                  <a:lnTo>
                    <a:pt x="306757" y="761964"/>
                  </a:lnTo>
                  <a:lnTo>
                    <a:pt x="294418" y="811090"/>
                  </a:lnTo>
                  <a:lnTo>
                    <a:pt x="278835" y="858840"/>
                  </a:lnTo>
                  <a:lnTo>
                    <a:pt x="260133" y="905089"/>
                  </a:lnTo>
                  <a:lnTo>
                    <a:pt x="238436" y="949712"/>
                  </a:lnTo>
                  <a:lnTo>
                    <a:pt x="213869" y="992582"/>
                  </a:lnTo>
                  <a:lnTo>
                    <a:pt x="186559" y="1033576"/>
                  </a:lnTo>
                  <a:lnTo>
                    <a:pt x="156630" y="1072567"/>
                  </a:lnTo>
                  <a:lnTo>
                    <a:pt x="124208" y="1109431"/>
                  </a:lnTo>
                  <a:lnTo>
                    <a:pt x="89418" y="1144042"/>
                  </a:lnTo>
                  <a:lnTo>
                    <a:pt x="52384" y="1176275"/>
                  </a:lnTo>
                  <a:lnTo>
                    <a:pt x="13233" y="1206004"/>
                  </a:lnTo>
                </a:path>
              </a:pathLst>
            </a:custGeom>
            <a:ln w="5105">
              <a:solidFill>
                <a:srgbClr val="0085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5674" y="2216194"/>
              <a:ext cx="1054100" cy="1465580"/>
            </a:xfrm>
            <a:custGeom>
              <a:avLst/>
              <a:gdLst/>
              <a:ahLst/>
              <a:cxnLst/>
              <a:rect l="l" t="t" r="r" b="b"/>
              <a:pathLst>
                <a:path w="1054100" h="1465579">
                  <a:moveTo>
                    <a:pt x="1053896" y="1391475"/>
                  </a:moveTo>
                  <a:lnTo>
                    <a:pt x="1011616" y="1410487"/>
                  </a:lnTo>
                  <a:lnTo>
                    <a:pt x="967966" y="1426852"/>
                  </a:lnTo>
                  <a:lnTo>
                    <a:pt x="923048" y="1440469"/>
                  </a:lnTo>
                  <a:lnTo>
                    <a:pt x="876964" y="1451236"/>
                  </a:lnTo>
                  <a:lnTo>
                    <a:pt x="829814" y="1459053"/>
                  </a:lnTo>
                  <a:lnTo>
                    <a:pt x="781701" y="1463817"/>
                  </a:lnTo>
                  <a:lnTo>
                    <a:pt x="732726" y="1465427"/>
                  </a:lnTo>
                  <a:lnTo>
                    <a:pt x="684549" y="1463869"/>
                  </a:lnTo>
                  <a:lnTo>
                    <a:pt x="637204" y="1459257"/>
                  </a:lnTo>
                  <a:lnTo>
                    <a:pt x="590788" y="1451690"/>
                  </a:lnTo>
                  <a:lnTo>
                    <a:pt x="545397" y="1441263"/>
                  </a:lnTo>
                  <a:lnTo>
                    <a:pt x="501128" y="1428073"/>
                  </a:lnTo>
                  <a:lnTo>
                    <a:pt x="458077" y="1412217"/>
                  </a:lnTo>
                  <a:lnTo>
                    <a:pt x="416341" y="1393791"/>
                  </a:lnTo>
                  <a:lnTo>
                    <a:pt x="376017" y="1372891"/>
                  </a:lnTo>
                  <a:lnTo>
                    <a:pt x="337200" y="1349615"/>
                  </a:lnTo>
                  <a:lnTo>
                    <a:pt x="299988" y="1324058"/>
                  </a:lnTo>
                  <a:lnTo>
                    <a:pt x="264476" y="1296317"/>
                  </a:lnTo>
                  <a:lnTo>
                    <a:pt x="230763" y="1266489"/>
                  </a:lnTo>
                  <a:lnTo>
                    <a:pt x="198944" y="1234670"/>
                  </a:lnTo>
                  <a:lnTo>
                    <a:pt x="169115" y="1200958"/>
                  </a:lnTo>
                  <a:lnTo>
                    <a:pt x="141373" y="1165447"/>
                  </a:lnTo>
                  <a:lnTo>
                    <a:pt x="115816" y="1128236"/>
                  </a:lnTo>
                  <a:lnTo>
                    <a:pt x="92539" y="1089420"/>
                  </a:lnTo>
                  <a:lnTo>
                    <a:pt x="71638" y="1049096"/>
                  </a:lnTo>
                  <a:lnTo>
                    <a:pt x="53211" y="1007360"/>
                  </a:lnTo>
                  <a:lnTo>
                    <a:pt x="37354" y="964310"/>
                  </a:lnTo>
                  <a:lnTo>
                    <a:pt x="24164" y="920041"/>
                  </a:lnTo>
                  <a:lnTo>
                    <a:pt x="13737" y="874651"/>
                  </a:lnTo>
                  <a:lnTo>
                    <a:pt x="6169" y="828235"/>
                  </a:lnTo>
                  <a:lnTo>
                    <a:pt x="1558" y="780890"/>
                  </a:lnTo>
                  <a:lnTo>
                    <a:pt x="0" y="732713"/>
                  </a:lnTo>
                  <a:lnTo>
                    <a:pt x="1558" y="684538"/>
                  </a:lnTo>
                  <a:lnTo>
                    <a:pt x="6169" y="637194"/>
                  </a:lnTo>
                  <a:lnTo>
                    <a:pt x="13737" y="590780"/>
                  </a:lnTo>
                  <a:lnTo>
                    <a:pt x="24164" y="545390"/>
                  </a:lnTo>
                  <a:lnTo>
                    <a:pt x="37354" y="501122"/>
                  </a:lnTo>
                  <a:lnTo>
                    <a:pt x="53211" y="458072"/>
                  </a:lnTo>
                  <a:lnTo>
                    <a:pt x="71638" y="416336"/>
                  </a:lnTo>
                  <a:lnTo>
                    <a:pt x="92539" y="376013"/>
                  </a:lnTo>
                  <a:lnTo>
                    <a:pt x="115816" y="337196"/>
                  </a:lnTo>
                  <a:lnTo>
                    <a:pt x="141373" y="299985"/>
                  </a:lnTo>
                  <a:lnTo>
                    <a:pt x="169115" y="264474"/>
                  </a:lnTo>
                  <a:lnTo>
                    <a:pt x="198944" y="230761"/>
                  </a:lnTo>
                  <a:lnTo>
                    <a:pt x="230763" y="198942"/>
                  </a:lnTo>
                  <a:lnTo>
                    <a:pt x="264476" y="169114"/>
                  </a:lnTo>
                  <a:lnTo>
                    <a:pt x="299988" y="141373"/>
                  </a:lnTo>
                  <a:lnTo>
                    <a:pt x="337200" y="115815"/>
                  </a:lnTo>
                  <a:lnTo>
                    <a:pt x="376017" y="92538"/>
                  </a:lnTo>
                  <a:lnTo>
                    <a:pt x="416341" y="71638"/>
                  </a:lnTo>
                  <a:lnTo>
                    <a:pt x="458077" y="53211"/>
                  </a:lnTo>
                  <a:lnTo>
                    <a:pt x="501128" y="37354"/>
                  </a:lnTo>
                  <a:lnTo>
                    <a:pt x="545397" y="24164"/>
                  </a:lnTo>
                  <a:lnTo>
                    <a:pt x="590788" y="13737"/>
                  </a:lnTo>
                  <a:lnTo>
                    <a:pt x="637204" y="6169"/>
                  </a:lnTo>
                  <a:lnTo>
                    <a:pt x="684549" y="1558"/>
                  </a:lnTo>
                  <a:lnTo>
                    <a:pt x="732726" y="0"/>
                  </a:lnTo>
                  <a:lnTo>
                    <a:pt x="788213" y="2069"/>
                  </a:lnTo>
                  <a:lnTo>
                    <a:pt x="842574" y="8180"/>
                  </a:lnTo>
                  <a:lnTo>
                    <a:pt x="895661" y="18183"/>
                  </a:lnTo>
                  <a:lnTo>
                    <a:pt x="947325" y="31930"/>
                  </a:lnTo>
                  <a:lnTo>
                    <a:pt x="997419" y="49274"/>
                  </a:lnTo>
                  <a:lnTo>
                    <a:pt x="1045794" y="70065"/>
                  </a:lnTo>
                </a:path>
              </a:pathLst>
            </a:custGeom>
            <a:ln w="20434">
              <a:solidFill>
                <a:srgbClr val="0085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65757" y="2236444"/>
              <a:ext cx="117475" cy="1421130"/>
            </a:xfrm>
            <a:custGeom>
              <a:avLst/>
              <a:gdLst/>
              <a:ahLst/>
              <a:cxnLst/>
              <a:rect l="l" t="t" r="r" b="b"/>
              <a:pathLst>
                <a:path w="117475" h="1421129">
                  <a:moveTo>
                    <a:pt x="109347" y="83883"/>
                  </a:moveTo>
                  <a:lnTo>
                    <a:pt x="38455" y="0"/>
                  </a:lnTo>
                  <a:lnTo>
                    <a:pt x="40614" y="47980"/>
                  </a:lnTo>
                  <a:lnTo>
                    <a:pt x="0" y="73647"/>
                  </a:lnTo>
                  <a:lnTo>
                    <a:pt x="109347" y="83883"/>
                  </a:lnTo>
                  <a:close/>
                </a:path>
                <a:path w="117475" h="1421129">
                  <a:moveTo>
                    <a:pt x="116992" y="1336408"/>
                  </a:moveTo>
                  <a:lnTo>
                    <a:pt x="7772" y="1347939"/>
                  </a:lnTo>
                  <a:lnTo>
                    <a:pt x="48679" y="1373111"/>
                  </a:lnTo>
                  <a:lnTo>
                    <a:pt x="47091" y="1421117"/>
                  </a:lnTo>
                  <a:lnTo>
                    <a:pt x="116992" y="1336408"/>
                  </a:lnTo>
                  <a:close/>
                </a:path>
              </a:pathLst>
            </a:custGeom>
            <a:solidFill>
              <a:srgbClr val="0085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18489" y="3458938"/>
            <a:ext cx="926465" cy="315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20"/>
              </a:spcBef>
            </a:pPr>
            <a:r>
              <a:rPr sz="1050" b="1" spc="-10" dirty="0">
                <a:solidFill>
                  <a:srgbClr val="3C3C3B"/>
                </a:solidFill>
                <a:latin typeface="Open Sans"/>
                <a:cs typeface="Open Sans"/>
              </a:rPr>
              <a:t>LECTOR</a:t>
            </a:r>
            <a:endParaRPr sz="1050">
              <a:latin typeface="Open Sans"/>
              <a:cs typeface="Open Sans"/>
            </a:endParaRPr>
          </a:p>
          <a:p>
            <a:pPr marL="12700">
              <a:lnSpc>
                <a:spcPts val="1010"/>
              </a:lnSpc>
            </a:pPr>
            <a:r>
              <a:rPr sz="850" b="1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85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b="1" dirty="0">
                <a:solidFill>
                  <a:srgbClr val="3C3C3B"/>
                </a:solidFill>
                <a:latin typeface="Open Sans"/>
                <a:cs typeface="Open Sans"/>
              </a:rPr>
              <a:t>Libre</a:t>
            </a:r>
            <a:r>
              <a:rPr sz="85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b="1" spc="-50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endParaRPr sz="850">
              <a:latin typeface="Open Sans"/>
              <a:cs typeface="Open San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55812" y="2745333"/>
            <a:ext cx="1106423" cy="1106419"/>
            <a:chOff x="2455812" y="2745333"/>
            <a:chExt cx="1106423" cy="1106419"/>
          </a:xfrm>
        </p:grpSpPr>
        <p:pic>
          <p:nvPicPr>
            <p:cNvPr id="31" name="object 3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812" y="2745333"/>
              <a:ext cx="1106423" cy="11064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6293" y="3166147"/>
              <a:ext cx="195973" cy="195973"/>
            </a:xfrm>
            <a:prstGeom prst="rect">
              <a:avLst/>
            </a:prstGeom>
          </p:spPr>
        </p:pic>
      </p:grpSp>
      <p:pic>
        <p:nvPicPr>
          <p:cNvPr id="106" name="Imagen 10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563840A-9D35-4B0D-5394-453C7D4103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460" y="3087503"/>
            <a:ext cx="749300" cy="92710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831061" y="3458938"/>
            <a:ext cx="1069975" cy="315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20"/>
              </a:spcBef>
            </a:pPr>
            <a:r>
              <a:rPr sz="1050" b="1" spc="-25" dirty="0">
                <a:solidFill>
                  <a:srgbClr val="3C3C3B"/>
                </a:solidFill>
                <a:latin typeface="Open Sans"/>
                <a:cs typeface="Open Sans"/>
              </a:rPr>
              <a:t>APP</a:t>
            </a:r>
            <a:endParaRPr sz="1050">
              <a:latin typeface="Open Sans"/>
              <a:cs typeface="Open Sans"/>
            </a:endParaRPr>
          </a:p>
          <a:p>
            <a:pPr marL="12700">
              <a:lnSpc>
                <a:spcPts val="1010"/>
              </a:lnSpc>
            </a:pPr>
            <a:r>
              <a:rPr sz="850" b="1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85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850" b="1" spc="-10" dirty="0">
                <a:solidFill>
                  <a:srgbClr val="3C3C3B"/>
                </a:solidFill>
                <a:latin typeface="Open Sans"/>
                <a:cs typeface="Open Sans"/>
              </a:rPr>
              <a:t>LibreLink</a:t>
            </a:r>
            <a:endParaRPr sz="85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46885" y="3177424"/>
            <a:ext cx="95885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950" dirty="0">
              <a:latin typeface="Open Sans"/>
              <a:cs typeface="Open Sans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259" y="2745333"/>
            <a:ext cx="1106423" cy="110641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177" y="3166147"/>
            <a:ext cx="195973" cy="195973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007763" y="3177423"/>
            <a:ext cx="95885" cy="160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950" dirty="0">
              <a:latin typeface="Open Sans"/>
              <a:cs typeface="Open San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20913" y="3356497"/>
            <a:ext cx="1182370" cy="488950"/>
            <a:chOff x="7320913" y="3356497"/>
            <a:chExt cx="1182370" cy="488950"/>
          </a:xfrm>
        </p:grpSpPr>
        <p:sp>
          <p:nvSpPr>
            <p:cNvPr id="42" name="object 42"/>
            <p:cNvSpPr/>
            <p:nvPr/>
          </p:nvSpPr>
          <p:spPr>
            <a:xfrm>
              <a:off x="7320916" y="3356497"/>
              <a:ext cx="1182370" cy="271780"/>
            </a:xfrm>
            <a:custGeom>
              <a:avLst/>
              <a:gdLst/>
              <a:ahLst/>
              <a:cxnLst/>
              <a:rect l="l" t="t" r="r" b="b"/>
              <a:pathLst>
                <a:path w="1182370" h="271779">
                  <a:moveTo>
                    <a:pt x="1098321" y="0"/>
                  </a:moveTo>
                  <a:lnTo>
                    <a:pt x="83413" y="0"/>
                  </a:lnTo>
                  <a:lnTo>
                    <a:pt x="51022" y="6582"/>
                  </a:lnTo>
                  <a:lnTo>
                    <a:pt x="24499" y="24506"/>
                  </a:lnTo>
                  <a:lnTo>
                    <a:pt x="6580" y="51033"/>
                  </a:lnTo>
                  <a:lnTo>
                    <a:pt x="0" y="83426"/>
                  </a:lnTo>
                  <a:lnTo>
                    <a:pt x="0" y="187883"/>
                  </a:lnTo>
                  <a:lnTo>
                    <a:pt x="6580" y="220276"/>
                  </a:lnTo>
                  <a:lnTo>
                    <a:pt x="24499" y="246803"/>
                  </a:lnTo>
                  <a:lnTo>
                    <a:pt x="51022" y="264727"/>
                  </a:lnTo>
                  <a:lnTo>
                    <a:pt x="83413" y="271310"/>
                  </a:lnTo>
                  <a:lnTo>
                    <a:pt x="1098321" y="271310"/>
                  </a:lnTo>
                  <a:lnTo>
                    <a:pt x="1130714" y="264727"/>
                  </a:lnTo>
                  <a:lnTo>
                    <a:pt x="1157241" y="246803"/>
                  </a:lnTo>
                  <a:lnTo>
                    <a:pt x="1175164" y="220276"/>
                  </a:lnTo>
                  <a:lnTo>
                    <a:pt x="1181747" y="187883"/>
                  </a:lnTo>
                  <a:lnTo>
                    <a:pt x="1181747" y="83426"/>
                  </a:lnTo>
                  <a:lnTo>
                    <a:pt x="1175164" y="51033"/>
                  </a:lnTo>
                  <a:lnTo>
                    <a:pt x="1157241" y="24506"/>
                  </a:lnTo>
                  <a:lnTo>
                    <a:pt x="1130714" y="6582"/>
                  </a:lnTo>
                  <a:lnTo>
                    <a:pt x="1098321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20913" y="3663039"/>
              <a:ext cx="1182370" cy="182245"/>
            </a:xfrm>
            <a:custGeom>
              <a:avLst/>
              <a:gdLst/>
              <a:ahLst/>
              <a:cxnLst/>
              <a:rect l="l" t="t" r="r" b="b"/>
              <a:pathLst>
                <a:path w="1182370" h="182245">
                  <a:moveTo>
                    <a:pt x="1113434" y="0"/>
                  </a:moveTo>
                  <a:lnTo>
                    <a:pt x="68313" y="0"/>
                  </a:lnTo>
                  <a:lnTo>
                    <a:pt x="41785" y="5391"/>
                  </a:lnTo>
                  <a:lnTo>
                    <a:pt x="20064" y="20069"/>
                  </a:lnTo>
                  <a:lnTo>
                    <a:pt x="5389" y="41790"/>
                  </a:lnTo>
                  <a:lnTo>
                    <a:pt x="0" y="68313"/>
                  </a:lnTo>
                  <a:lnTo>
                    <a:pt x="0" y="113614"/>
                  </a:lnTo>
                  <a:lnTo>
                    <a:pt x="5389" y="140136"/>
                  </a:lnTo>
                  <a:lnTo>
                    <a:pt x="20064" y="161858"/>
                  </a:lnTo>
                  <a:lnTo>
                    <a:pt x="41785" y="176536"/>
                  </a:lnTo>
                  <a:lnTo>
                    <a:pt x="68313" y="181927"/>
                  </a:lnTo>
                  <a:lnTo>
                    <a:pt x="1113434" y="181927"/>
                  </a:lnTo>
                  <a:lnTo>
                    <a:pt x="1139956" y="176536"/>
                  </a:lnTo>
                  <a:lnTo>
                    <a:pt x="1161678" y="161858"/>
                  </a:lnTo>
                  <a:lnTo>
                    <a:pt x="1176356" y="140136"/>
                  </a:lnTo>
                  <a:lnTo>
                    <a:pt x="1181747" y="113614"/>
                  </a:lnTo>
                  <a:lnTo>
                    <a:pt x="1181747" y="68313"/>
                  </a:lnTo>
                  <a:lnTo>
                    <a:pt x="1176356" y="41790"/>
                  </a:lnTo>
                  <a:lnTo>
                    <a:pt x="1161678" y="20069"/>
                  </a:lnTo>
                  <a:lnTo>
                    <a:pt x="1139956" y="5391"/>
                  </a:lnTo>
                  <a:lnTo>
                    <a:pt x="1113434" y="0"/>
                  </a:lnTo>
                  <a:close/>
                </a:path>
              </a:pathLst>
            </a:custGeom>
            <a:solidFill>
              <a:srgbClr val="FB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386667" y="3375261"/>
            <a:ext cx="1042669" cy="4432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8255" algn="ctr">
              <a:lnSpc>
                <a:spcPts val="765"/>
              </a:lnSpc>
              <a:spcBef>
                <a:spcPts val="114"/>
              </a:spcBef>
            </a:pPr>
            <a:r>
              <a:rPr sz="7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ALARMAS</a:t>
            </a:r>
            <a:endParaRPr sz="700">
              <a:latin typeface="OpenSans-Extrabold"/>
              <a:cs typeface="OpenSans-Extrabold"/>
            </a:endParaRPr>
          </a:p>
          <a:p>
            <a:pPr marR="7620" algn="ctr">
              <a:lnSpc>
                <a:spcPts val="765"/>
              </a:lnSpc>
            </a:pPr>
            <a:r>
              <a:rPr sz="700" b="1" dirty="0">
                <a:solidFill>
                  <a:srgbClr val="FFFFFF"/>
                </a:solidFill>
                <a:latin typeface="OpenSans-Semibold"/>
                <a:cs typeface="OpenSans-Semibold"/>
              </a:rPr>
              <a:t>(solo</a:t>
            </a:r>
            <a:r>
              <a:rPr sz="700" b="1" spc="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OpenSans-Semibold"/>
                <a:cs typeface="OpenSans-Semibold"/>
              </a:rPr>
              <a:t>en</a:t>
            </a:r>
            <a:r>
              <a:rPr sz="700" b="1" spc="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700" b="1" dirty="0">
                <a:solidFill>
                  <a:srgbClr val="FFFFFF"/>
                </a:solidFill>
                <a:latin typeface="OpenSans-Semibold"/>
                <a:cs typeface="OpenSans-Semibold"/>
              </a:rPr>
              <a:t>el</a:t>
            </a:r>
            <a:r>
              <a:rPr sz="700" b="1" spc="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lector)</a:t>
            </a:r>
            <a:endParaRPr sz="70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700" b="1" dirty="0">
                <a:solidFill>
                  <a:srgbClr val="3064BF"/>
                </a:solidFill>
                <a:latin typeface="OpenSans-Extrabold"/>
                <a:cs typeface="OpenSans-Extrabold"/>
              </a:rPr>
              <a:t>LECTURA</a:t>
            </a:r>
            <a:r>
              <a:rPr sz="700" b="1" spc="40" dirty="0">
                <a:solidFill>
                  <a:srgbClr val="3064BF"/>
                </a:solidFill>
                <a:latin typeface="OpenSans-Extrabold"/>
                <a:cs typeface="OpenSans-Extrabold"/>
              </a:rPr>
              <a:t> </a:t>
            </a:r>
            <a:r>
              <a:rPr sz="700" b="1" dirty="0">
                <a:solidFill>
                  <a:srgbClr val="3064BF"/>
                </a:solidFill>
                <a:latin typeface="OpenSans-Extrabold"/>
                <a:cs typeface="OpenSans-Extrabold"/>
              </a:rPr>
              <a:t>DE</a:t>
            </a:r>
            <a:r>
              <a:rPr sz="700" b="1" spc="40" dirty="0">
                <a:solidFill>
                  <a:srgbClr val="3064BF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3064BF"/>
                </a:solidFill>
                <a:latin typeface="OpenSans-Extrabold"/>
                <a:cs typeface="OpenSans-Extrabold"/>
              </a:rPr>
              <a:t>GLUCOSA</a:t>
            </a:r>
            <a:endParaRPr sz="700">
              <a:latin typeface="OpenSans-Extrabold"/>
              <a:cs typeface="OpenSans-Extrabold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32" y="3511330"/>
            <a:ext cx="243486" cy="22689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749" y="3466164"/>
            <a:ext cx="242366" cy="242366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2925549" y="2100568"/>
            <a:ext cx="4872355" cy="850265"/>
          </a:xfrm>
          <a:custGeom>
            <a:avLst/>
            <a:gdLst/>
            <a:ahLst/>
            <a:cxnLst/>
            <a:rect l="l" t="t" r="r" b="b"/>
            <a:pathLst>
              <a:path w="4872355" h="850264">
                <a:moveTo>
                  <a:pt x="4764976" y="0"/>
                </a:moveTo>
                <a:lnTo>
                  <a:pt x="107162" y="0"/>
                </a:lnTo>
                <a:lnTo>
                  <a:pt x="65552" y="8455"/>
                </a:lnTo>
                <a:lnTo>
                  <a:pt x="31478" y="31478"/>
                </a:lnTo>
                <a:lnTo>
                  <a:pt x="8455" y="65552"/>
                </a:lnTo>
                <a:lnTo>
                  <a:pt x="0" y="107162"/>
                </a:lnTo>
                <a:lnTo>
                  <a:pt x="0" y="742619"/>
                </a:lnTo>
                <a:lnTo>
                  <a:pt x="8455" y="784236"/>
                </a:lnTo>
                <a:lnTo>
                  <a:pt x="31478" y="818314"/>
                </a:lnTo>
                <a:lnTo>
                  <a:pt x="65552" y="841339"/>
                </a:lnTo>
                <a:lnTo>
                  <a:pt x="107162" y="849795"/>
                </a:lnTo>
                <a:lnTo>
                  <a:pt x="4764976" y="849795"/>
                </a:lnTo>
                <a:lnTo>
                  <a:pt x="4806588" y="841339"/>
                </a:lnTo>
                <a:lnTo>
                  <a:pt x="4840666" y="818314"/>
                </a:lnTo>
                <a:lnTo>
                  <a:pt x="4863694" y="784236"/>
                </a:lnTo>
                <a:lnTo>
                  <a:pt x="4872151" y="742619"/>
                </a:lnTo>
                <a:lnTo>
                  <a:pt x="4872151" y="107162"/>
                </a:lnTo>
                <a:lnTo>
                  <a:pt x="4863694" y="65552"/>
                </a:lnTo>
                <a:lnTo>
                  <a:pt x="4840666" y="31478"/>
                </a:lnTo>
                <a:lnTo>
                  <a:pt x="4806588" y="8455"/>
                </a:lnTo>
                <a:lnTo>
                  <a:pt x="4764976" y="0"/>
                </a:lnTo>
                <a:close/>
              </a:path>
            </a:pathLst>
          </a:custGeom>
          <a:solidFill>
            <a:srgbClr val="7EBCDE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9044" y="2318452"/>
            <a:ext cx="1959610" cy="427355"/>
          </a:xfrm>
          <a:custGeom>
            <a:avLst/>
            <a:gdLst/>
            <a:ahLst/>
            <a:cxnLst/>
            <a:rect l="l" t="t" r="r" b="b"/>
            <a:pathLst>
              <a:path w="1959610" h="427355">
                <a:moveTo>
                  <a:pt x="1830997" y="0"/>
                </a:moveTo>
                <a:lnTo>
                  <a:pt x="128143" y="0"/>
                </a:lnTo>
                <a:lnTo>
                  <a:pt x="78384" y="10110"/>
                </a:lnTo>
                <a:lnTo>
                  <a:pt x="37639" y="37639"/>
                </a:lnTo>
                <a:lnTo>
                  <a:pt x="10110" y="78384"/>
                </a:lnTo>
                <a:lnTo>
                  <a:pt x="0" y="128143"/>
                </a:lnTo>
                <a:lnTo>
                  <a:pt x="0" y="299008"/>
                </a:lnTo>
                <a:lnTo>
                  <a:pt x="10110" y="348767"/>
                </a:lnTo>
                <a:lnTo>
                  <a:pt x="37639" y="389512"/>
                </a:lnTo>
                <a:lnTo>
                  <a:pt x="78384" y="417041"/>
                </a:lnTo>
                <a:lnTo>
                  <a:pt x="128143" y="427151"/>
                </a:lnTo>
                <a:lnTo>
                  <a:pt x="1830997" y="427151"/>
                </a:lnTo>
                <a:lnTo>
                  <a:pt x="1880749" y="417041"/>
                </a:lnTo>
                <a:lnTo>
                  <a:pt x="1921495" y="389512"/>
                </a:lnTo>
                <a:lnTo>
                  <a:pt x="1949027" y="348767"/>
                </a:lnTo>
                <a:lnTo>
                  <a:pt x="1959140" y="299008"/>
                </a:lnTo>
                <a:lnTo>
                  <a:pt x="1959140" y="128143"/>
                </a:lnTo>
                <a:lnTo>
                  <a:pt x="1949027" y="78384"/>
                </a:lnTo>
                <a:lnTo>
                  <a:pt x="1921495" y="37639"/>
                </a:lnTo>
                <a:lnTo>
                  <a:pt x="1880749" y="10110"/>
                </a:lnTo>
                <a:lnTo>
                  <a:pt x="1830997" y="0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63240" y="2028823"/>
            <a:ext cx="102870" cy="15240"/>
          </a:xfrm>
          <a:custGeom>
            <a:avLst/>
            <a:gdLst/>
            <a:ahLst/>
            <a:cxnLst/>
            <a:rect l="l" t="t" r="r" b="b"/>
            <a:pathLst>
              <a:path w="102870" h="15239">
                <a:moveTo>
                  <a:pt x="55232" y="2501"/>
                </a:moveTo>
                <a:lnTo>
                  <a:pt x="3289" y="2501"/>
                </a:lnTo>
                <a:lnTo>
                  <a:pt x="2146" y="2971"/>
                </a:lnTo>
                <a:lnTo>
                  <a:pt x="469" y="4660"/>
                </a:lnTo>
                <a:lnTo>
                  <a:pt x="0" y="5791"/>
                </a:lnTo>
                <a:lnTo>
                  <a:pt x="0" y="8178"/>
                </a:lnTo>
                <a:lnTo>
                  <a:pt x="469" y="9321"/>
                </a:lnTo>
                <a:lnTo>
                  <a:pt x="2146" y="10998"/>
                </a:lnTo>
                <a:lnTo>
                  <a:pt x="3289" y="11468"/>
                </a:lnTo>
                <a:lnTo>
                  <a:pt x="55232" y="11468"/>
                </a:lnTo>
                <a:lnTo>
                  <a:pt x="56362" y="10998"/>
                </a:lnTo>
                <a:lnTo>
                  <a:pt x="58051" y="9321"/>
                </a:lnTo>
                <a:lnTo>
                  <a:pt x="58521" y="8178"/>
                </a:lnTo>
                <a:lnTo>
                  <a:pt x="58521" y="5791"/>
                </a:lnTo>
                <a:lnTo>
                  <a:pt x="58051" y="4660"/>
                </a:lnTo>
                <a:lnTo>
                  <a:pt x="56362" y="2971"/>
                </a:lnTo>
                <a:lnTo>
                  <a:pt x="55232" y="2501"/>
                </a:lnTo>
                <a:close/>
              </a:path>
              <a:path w="102870" h="15239">
                <a:moveTo>
                  <a:pt x="99466" y="0"/>
                </a:moveTo>
                <a:lnTo>
                  <a:pt x="91122" y="0"/>
                </a:lnTo>
                <a:lnTo>
                  <a:pt x="87744" y="3378"/>
                </a:lnTo>
                <a:lnTo>
                  <a:pt x="87744" y="11722"/>
                </a:lnTo>
                <a:lnTo>
                  <a:pt x="91122" y="15100"/>
                </a:lnTo>
                <a:lnTo>
                  <a:pt x="99466" y="15100"/>
                </a:lnTo>
                <a:lnTo>
                  <a:pt x="102844" y="11722"/>
                </a:lnTo>
                <a:lnTo>
                  <a:pt x="102844" y="3378"/>
                </a:lnTo>
                <a:lnTo>
                  <a:pt x="99466" y="0"/>
                </a:lnTo>
                <a:close/>
              </a:path>
            </a:pathLst>
          </a:custGeom>
          <a:solidFill>
            <a:srgbClr val="41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1190" y="246786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375" y="0"/>
                </a:lnTo>
              </a:path>
            </a:pathLst>
          </a:custGeom>
          <a:ln w="5156">
            <a:solidFill>
              <a:srgbClr val="CB812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1190" y="2628106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4">
                <a:moveTo>
                  <a:pt x="0" y="0"/>
                </a:moveTo>
                <a:lnTo>
                  <a:pt x="310375" y="0"/>
                </a:lnTo>
              </a:path>
            </a:pathLst>
          </a:custGeom>
          <a:ln w="5156">
            <a:solidFill>
              <a:srgbClr val="BB2C1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003128" y="2360617"/>
            <a:ext cx="1069975" cy="315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50"/>
              </a:lnSpc>
              <a:spcBef>
                <a:spcPts val="120"/>
              </a:spcBef>
            </a:pPr>
            <a:r>
              <a:rPr sz="1050" b="1" spc="-25" dirty="0">
                <a:solidFill>
                  <a:srgbClr val="FFFFFF"/>
                </a:solidFill>
                <a:latin typeface="Open Sans"/>
                <a:cs typeface="Open Sans"/>
              </a:rPr>
              <a:t>APP</a:t>
            </a:r>
            <a:endParaRPr sz="1050">
              <a:latin typeface="Open Sans"/>
              <a:cs typeface="Open Sans"/>
            </a:endParaRPr>
          </a:p>
          <a:p>
            <a:pPr marL="12700">
              <a:lnSpc>
                <a:spcPts val="1010"/>
              </a:lnSpc>
            </a:pPr>
            <a:r>
              <a:rPr sz="850" b="1" dirty="0">
                <a:solidFill>
                  <a:srgbClr val="FFFFFF"/>
                </a:solidFill>
                <a:latin typeface="Open Sans"/>
                <a:cs typeface="Open Sans"/>
              </a:rPr>
              <a:t>FreeStyle</a:t>
            </a:r>
            <a:r>
              <a:rPr sz="85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Open Sans"/>
                <a:cs typeface="Open Sans"/>
              </a:rPr>
              <a:t>LibreLink</a:t>
            </a:r>
            <a:endParaRPr sz="850">
              <a:latin typeface="Open Sans"/>
              <a:cs typeface="Open San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637589" y="2369653"/>
            <a:ext cx="1182370" cy="396875"/>
            <a:chOff x="5637589" y="2369653"/>
            <a:chExt cx="1182370" cy="396875"/>
          </a:xfrm>
        </p:grpSpPr>
        <p:sp>
          <p:nvSpPr>
            <p:cNvPr id="62" name="object 62"/>
            <p:cNvSpPr/>
            <p:nvPr/>
          </p:nvSpPr>
          <p:spPr>
            <a:xfrm>
              <a:off x="5637589" y="2584586"/>
              <a:ext cx="1182370" cy="182245"/>
            </a:xfrm>
            <a:custGeom>
              <a:avLst/>
              <a:gdLst/>
              <a:ahLst/>
              <a:cxnLst/>
              <a:rect l="l" t="t" r="r" b="b"/>
              <a:pathLst>
                <a:path w="1182370" h="182244">
                  <a:moveTo>
                    <a:pt x="1113434" y="0"/>
                  </a:moveTo>
                  <a:lnTo>
                    <a:pt x="68313" y="0"/>
                  </a:lnTo>
                  <a:lnTo>
                    <a:pt x="41785" y="5391"/>
                  </a:lnTo>
                  <a:lnTo>
                    <a:pt x="20064" y="20069"/>
                  </a:lnTo>
                  <a:lnTo>
                    <a:pt x="5389" y="41790"/>
                  </a:lnTo>
                  <a:lnTo>
                    <a:pt x="0" y="68313"/>
                  </a:lnTo>
                  <a:lnTo>
                    <a:pt x="0" y="113614"/>
                  </a:lnTo>
                  <a:lnTo>
                    <a:pt x="5389" y="140136"/>
                  </a:lnTo>
                  <a:lnTo>
                    <a:pt x="20064" y="161858"/>
                  </a:lnTo>
                  <a:lnTo>
                    <a:pt x="41785" y="176536"/>
                  </a:lnTo>
                  <a:lnTo>
                    <a:pt x="68313" y="181927"/>
                  </a:lnTo>
                  <a:lnTo>
                    <a:pt x="1113434" y="181927"/>
                  </a:lnTo>
                  <a:lnTo>
                    <a:pt x="1139956" y="176536"/>
                  </a:lnTo>
                  <a:lnTo>
                    <a:pt x="1161678" y="161858"/>
                  </a:lnTo>
                  <a:lnTo>
                    <a:pt x="1176356" y="140136"/>
                  </a:lnTo>
                  <a:lnTo>
                    <a:pt x="1181747" y="113614"/>
                  </a:lnTo>
                  <a:lnTo>
                    <a:pt x="1181747" y="68313"/>
                  </a:lnTo>
                  <a:lnTo>
                    <a:pt x="1176356" y="41790"/>
                  </a:lnTo>
                  <a:lnTo>
                    <a:pt x="1161678" y="20069"/>
                  </a:lnTo>
                  <a:lnTo>
                    <a:pt x="1139956" y="5391"/>
                  </a:lnTo>
                  <a:lnTo>
                    <a:pt x="1113434" y="0"/>
                  </a:lnTo>
                  <a:close/>
                </a:path>
              </a:pathLst>
            </a:custGeom>
            <a:solidFill>
              <a:srgbClr val="FB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37589" y="2369653"/>
              <a:ext cx="1182370" cy="182245"/>
            </a:xfrm>
            <a:custGeom>
              <a:avLst/>
              <a:gdLst/>
              <a:ahLst/>
              <a:cxnLst/>
              <a:rect l="l" t="t" r="r" b="b"/>
              <a:pathLst>
                <a:path w="1182370" h="182244">
                  <a:moveTo>
                    <a:pt x="1113434" y="0"/>
                  </a:moveTo>
                  <a:lnTo>
                    <a:pt x="68313" y="0"/>
                  </a:lnTo>
                  <a:lnTo>
                    <a:pt x="41785" y="5391"/>
                  </a:lnTo>
                  <a:lnTo>
                    <a:pt x="20064" y="20069"/>
                  </a:lnTo>
                  <a:lnTo>
                    <a:pt x="5389" y="41790"/>
                  </a:lnTo>
                  <a:lnTo>
                    <a:pt x="0" y="68313"/>
                  </a:lnTo>
                  <a:lnTo>
                    <a:pt x="0" y="113614"/>
                  </a:lnTo>
                  <a:lnTo>
                    <a:pt x="5389" y="140136"/>
                  </a:lnTo>
                  <a:lnTo>
                    <a:pt x="20064" y="161858"/>
                  </a:lnTo>
                  <a:lnTo>
                    <a:pt x="41785" y="176536"/>
                  </a:lnTo>
                  <a:lnTo>
                    <a:pt x="68313" y="181927"/>
                  </a:lnTo>
                  <a:lnTo>
                    <a:pt x="1113434" y="181927"/>
                  </a:lnTo>
                  <a:lnTo>
                    <a:pt x="1139956" y="176536"/>
                  </a:lnTo>
                  <a:lnTo>
                    <a:pt x="1161678" y="161858"/>
                  </a:lnTo>
                  <a:lnTo>
                    <a:pt x="1176356" y="140136"/>
                  </a:lnTo>
                  <a:lnTo>
                    <a:pt x="1181747" y="113614"/>
                  </a:lnTo>
                  <a:lnTo>
                    <a:pt x="1181747" y="68313"/>
                  </a:lnTo>
                  <a:lnTo>
                    <a:pt x="1176356" y="41790"/>
                  </a:lnTo>
                  <a:lnTo>
                    <a:pt x="1161678" y="20069"/>
                  </a:lnTo>
                  <a:lnTo>
                    <a:pt x="1139956" y="5391"/>
                  </a:lnTo>
                  <a:lnTo>
                    <a:pt x="1113434" y="0"/>
                  </a:lnTo>
                  <a:close/>
                </a:path>
              </a:pathLst>
            </a:custGeom>
            <a:solidFill>
              <a:srgbClr val="589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703341" y="2389953"/>
            <a:ext cx="1042669" cy="349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114"/>
              </a:spcBef>
            </a:pPr>
            <a:r>
              <a:rPr sz="700" b="1" spc="-10" dirty="0">
                <a:solidFill>
                  <a:srgbClr val="FFFFFF"/>
                </a:solidFill>
                <a:latin typeface="Open Sans"/>
                <a:cs typeface="Open Sans"/>
              </a:rPr>
              <a:t>ALARMAS</a:t>
            </a:r>
            <a:endParaRPr sz="700"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700" b="1" dirty="0">
                <a:solidFill>
                  <a:srgbClr val="3064BF"/>
                </a:solidFill>
                <a:latin typeface="OpenSans-Extrabold"/>
                <a:cs typeface="OpenSans-Extrabold"/>
              </a:rPr>
              <a:t>LECTURA</a:t>
            </a:r>
            <a:r>
              <a:rPr sz="700" b="1" spc="40" dirty="0">
                <a:solidFill>
                  <a:srgbClr val="3064BF"/>
                </a:solidFill>
                <a:latin typeface="OpenSans-Extrabold"/>
                <a:cs typeface="OpenSans-Extrabold"/>
              </a:rPr>
              <a:t> </a:t>
            </a:r>
            <a:r>
              <a:rPr sz="700" b="1" dirty="0">
                <a:solidFill>
                  <a:srgbClr val="3064BF"/>
                </a:solidFill>
                <a:latin typeface="OpenSans-Extrabold"/>
                <a:cs typeface="OpenSans-Extrabold"/>
              </a:rPr>
              <a:t>DE</a:t>
            </a:r>
            <a:r>
              <a:rPr sz="700" b="1" spc="40" dirty="0">
                <a:solidFill>
                  <a:srgbClr val="3064BF"/>
                </a:solidFill>
                <a:latin typeface="OpenSans-Extrabold"/>
                <a:cs typeface="OpenSans-Extrabold"/>
              </a:rPr>
              <a:t> </a:t>
            </a:r>
            <a:r>
              <a:rPr sz="700" b="1" spc="-10" dirty="0">
                <a:solidFill>
                  <a:srgbClr val="3064BF"/>
                </a:solidFill>
                <a:latin typeface="OpenSans-Extrabold"/>
                <a:cs typeface="OpenSans-Extrabold"/>
              </a:rPr>
              <a:t>GLUCOSA</a:t>
            </a:r>
            <a:endParaRPr sz="700">
              <a:latin typeface="OpenSans-Extrabold"/>
              <a:cs typeface="OpenSans-Extrabold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82274" y="1914323"/>
            <a:ext cx="3096895" cy="1282700"/>
            <a:chOff x="5282274" y="1914323"/>
            <a:chExt cx="3096895" cy="1282700"/>
          </a:xfrm>
        </p:grpSpPr>
        <p:pic>
          <p:nvPicPr>
            <p:cNvPr id="66" name="object 66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2274" y="2392811"/>
              <a:ext cx="243488" cy="2268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1581" y="1914323"/>
              <a:ext cx="2437254" cy="1282706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6028735" y="2022465"/>
            <a:ext cx="91376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RECOMENDADO</a:t>
            </a:r>
            <a:endParaRPr sz="850" dirty="0">
              <a:latin typeface="OpenSans-Extrabold"/>
              <a:cs typeface="OpenSans-Extrabol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081099" y="2461594"/>
            <a:ext cx="780415" cy="1040130"/>
            <a:chOff x="2081099" y="2461594"/>
            <a:chExt cx="780415" cy="1040130"/>
          </a:xfrm>
        </p:grpSpPr>
        <p:sp>
          <p:nvSpPr>
            <p:cNvPr id="70" name="object 70"/>
            <p:cNvSpPr/>
            <p:nvPr/>
          </p:nvSpPr>
          <p:spPr>
            <a:xfrm>
              <a:off x="2119492" y="2490760"/>
              <a:ext cx="671830" cy="266065"/>
            </a:xfrm>
            <a:custGeom>
              <a:avLst/>
              <a:gdLst/>
              <a:ahLst/>
              <a:cxnLst/>
              <a:rect l="l" t="t" r="r" b="b"/>
              <a:pathLst>
                <a:path w="671830" h="266064">
                  <a:moveTo>
                    <a:pt x="0" y="265518"/>
                  </a:moveTo>
                  <a:lnTo>
                    <a:pt x="671296" y="0"/>
                  </a:lnTo>
                </a:path>
              </a:pathLst>
            </a:custGeom>
            <a:ln w="26822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745921" y="2461594"/>
              <a:ext cx="115570" cy="81280"/>
            </a:xfrm>
            <a:custGeom>
              <a:avLst/>
              <a:gdLst/>
              <a:ahLst/>
              <a:cxnLst/>
              <a:rect l="l" t="t" r="r" b="b"/>
              <a:pathLst>
                <a:path w="115569" h="81280">
                  <a:moveTo>
                    <a:pt x="0" y="0"/>
                  </a:moveTo>
                  <a:lnTo>
                    <a:pt x="39611" y="31242"/>
                  </a:lnTo>
                  <a:lnTo>
                    <a:pt x="32092" y="81127"/>
                  </a:lnTo>
                  <a:lnTo>
                    <a:pt x="115328" y="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94752" y="3213075"/>
              <a:ext cx="623570" cy="259715"/>
            </a:xfrm>
            <a:custGeom>
              <a:avLst/>
              <a:gdLst/>
              <a:ahLst/>
              <a:cxnLst/>
              <a:rect l="l" t="t" r="r" b="b"/>
              <a:pathLst>
                <a:path w="623569" h="259714">
                  <a:moveTo>
                    <a:pt x="0" y="0"/>
                  </a:moveTo>
                  <a:lnTo>
                    <a:pt x="623062" y="259143"/>
                  </a:lnTo>
                </a:path>
              </a:pathLst>
            </a:custGeom>
            <a:ln w="26822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72445" y="3420055"/>
              <a:ext cx="115570" cy="81280"/>
            </a:xfrm>
            <a:custGeom>
              <a:avLst/>
              <a:gdLst/>
              <a:ahLst/>
              <a:cxnLst/>
              <a:rect l="l" t="t" r="r" b="b"/>
              <a:pathLst>
                <a:path w="115569" h="81279">
                  <a:moveTo>
                    <a:pt x="33502" y="0"/>
                  </a:moveTo>
                  <a:lnTo>
                    <a:pt x="40144" y="49999"/>
                  </a:lnTo>
                  <a:lnTo>
                    <a:pt x="0" y="80543"/>
                  </a:lnTo>
                  <a:lnTo>
                    <a:pt x="115328" y="81267"/>
                  </a:lnTo>
                  <a:lnTo>
                    <a:pt x="33502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 rot="20340000">
            <a:off x="2168030" y="2525573"/>
            <a:ext cx="503075" cy="8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5"/>
              </a:lnSpc>
            </a:pPr>
            <a:r>
              <a:rPr sz="600" b="1" spc="-10" dirty="0">
                <a:solidFill>
                  <a:srgbClr val="3EA79C"/>
                </a:solidFill>
                <a:latin typeface="Open Sans"/>
                <a:cs typeface="Open Sans"/>
              </a:rPr>
              <a:t>ACTIVACIÓN</a:t>
            </a:r>
            <a:endParaRPr sz="600">
              <a:latin typeface="Open Sans"/>
              <a:cs typeface="Open Sans"/>
            </a:endParaRPr>
          </a:p>
        </p:txBody>
      </p:sp>
      <p:sp>
        <p:nvSpPr>
          <p:cNvPr id="75" name="object 75"/>
          <p:cNvSpPr txBox="1"/>
          <p:nvPr/>
        </p:nvSpPr>
        <p:spPr>
          <a:xfrm rot="20340000">
            <a:off x="2282694" y="2683159"/>
            <a:ext cx="398764" cy="8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5"/>
              </a:lnSpc>
            </a:pPr>
            <a:r>
              <a:rPr sz="600" b="1" dirty="0">
                <a:solidFill>
                  <a:srgbClr val="3EA79C"/>
                </a:solidFill>
                <a:latin typeface="Open Sans"/>
                <a:cs typeface="Open Sans"/>
              </a:rPr>
              <a:t>OPCIÓN</a:t>
            </a:r>
            <a:r>
              <a:rPr sz="600" b="1" spc="12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900" b="1" spc="-75" baseline="4629" dirty="0">
                <a:solidFill>
                  <a:srgbClr val="3EA79C"/>
                </a:solidFill>
                <a:latin typeface="Open Sans"/>
                <a:cs typeface="Open Sans"/>
              </a:rPr>
              <a:t>1</a:t>
            </a:r>
            <a:endParaRPr sz="900" baseline="4629">
              <a:latin typeface="Open Sans"/>
              <a:cs typeface="Open Sans"/>
            </a:endParaRPr>
          </a:p>
        </p:txBody>
      </p:sp>
      <p:sp>
        <p:nvSpPr>
          <p:cNvPr id="76" name="object 76"/>
          <p:cNvSpPr txBox="1"/>
          <p:nvPr/>
        </p:nvSpPr>
        <p:spPr>
          <a:xfrm rot="1320000">
            <a:off x="2199703" y="3245628"/>
            <a:ext cx="50307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</a:pPr>
            <a:r>
              <a:rPr sz="600" b="1" spc="-10" dirty="0">
                <a:solidFill>
                  <a:srgbClr val="3EA79C"/>
                </a:solidFill>
                <a:latin typeface="Open Sans"/>
                <a:cs typeface="Open Sans"/>
              </a:rPr>
              <a:t>ACTIVACIÓN</a:t>
            </a:r>
            <a:endParaRPr sz="600">
              <a:latin typeface="Open Sans"/>
              <a:cs typeface="Open Sans"/>
            </a:endParaRPr>
          </a:p>
        </p:txBody>
      </p:sp>
      <p:sp>
        <p:nvSpPr>
          <p:cNvPr id="77" name="object 77"/>
          <p:cNvSpPr txBox="1"/>
          <p:nvPr/>
        </p:nvSpPr>
        <p:spPr>
          <a:xfrm rot="1320000">
            <a:off x="2165337" y="3372728"/>
            <a:ext cx="398764" cy="8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0"/>
              </a:lnSpc>
            </a:pPr>
            <a:r>
              <a:rPr sz="900" b="1" baseline="4629" dirty="0">
                <a:solidFill>
                  <a:srgbClr val="3EA79C"/>
                </a:solidFill>
                <a:latin typeface="Open Sans"/>
                <a:cs typeface="Open Sans"/>
              </a:rPr>
              <a:t>OPCIÓN</a:t>
            </a:r>
            <a:r>
              <a:rPr sz="900" b="1" spc="179" baseline="4629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6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600">
              <a:latin typeface="Open Sans"/>
              <a:cs typeface="Open San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3885" y="3803732"/>
            <a:ext cx="1183640" cy="309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dirty="0">
                <a:solidFill>
                  <a:srgbClr val="FFFFFF"/>
                </a:solidFill>
                <a:latin typeface="Open Sans"/>
                <a:cs typeface="Open Sans"/>
              </a:rPr>
              <a:t>ACTIVAR</a:t>
            </a:r>
            <a:r>
              <a:rPr sz="900" b="1" spc="7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900" b="1" spc="7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b="1" dirty="0">
                <a:solidFill>
                  <a:srgbClr val="FFFFFF"/>
                </a:solidFill>
                <a:latin typeface="Open Sans"/>
                <a:cs typeface="Open Sans"/>
              </a:rPr>
              <a:t>FreeStyle</a:t>
            </a:r>
            <a:r>
              <a:rPr sz="900" b="1" spc="1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LibreLink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11343" y="4348333"/>
            <a:ext cx="650748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alarmas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solo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reciben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dispositivo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activa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primero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(app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FreeStyle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LibreLink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ó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lector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Libre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2)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recomienda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utilizar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únicamente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app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LibreLink.</a:t>
            </a:r>
            <a:endParaRPr sz="1000">
              <a:latin typeface="Open Sans"/>
              <a:cs typeface="Open San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81" name="object 81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2430071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105" name="Imagen 10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E7C75D0-CE01-58BC-6437-72A6EA8170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921" y="1982341"/>
            <a:ext cx="749300" cy="927100"/>
          </a:xfrm>
          <a:prstGeom prst="rect">
            <a:avLst/>
          </a:prstGeom>
        </p:spPr>
      </p:pic>
      <p:grpSp>
        <p:nvGrpSpPr>
          <p:cNvPr id="104" name="object 112">
            <a:extLst>
              <a:ext uri="{FF2B5EF4-FFF2-40B4-BE49-F238E27FC236}">
                <a16:creationId xmlns:a16="http://schemas.microsoft.com/office/drawing/2014/main" id="{DEA926AA-A9B2-87A0-D0AC-6C86D0399709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07" name="object 113">
              <a:extLst>
                <a:ext uri="{FF2B5EF4-FFF2-40B4-BE49-F238E27FC236}">
                  <a16:creationId xmlns:a16="http://schemas.microsoft.com/office/drawing/2014/main" id="{CFDF1AFA-457E-F91D-75E3-771CA2E647E4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4">
              <a:extLst>
                <a:ext uri="{FF2B5EF4-FFF2-40B4-BE49-F238E27FC236}">
                  <a16:creationId xmlns:a16="http://schemas.microsoft.com/office/drawing/2014/main" id="{BCF84C59-99F2-9DA3-5D8B-BA1B29B521D2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5">
              <a:extLst>
                <a:ext uri="{FF2B5EF4-FFF2-40B4-BE49-F238E27FC236}">
                  <a16:creationId xmlns:a16="http://schemas.microsoft.com/office/drawing/2014/main" id="{53ED3CFA-2524-CE20-B65D-EC511FFEC83B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6">
              <a:extLst>
                <a:ext uri="{FF2B5EF4-FFF2-40B4-BE49-F238E27FC236}">
                  <a16:creationId xmlns:a16="http://schemas.microsoft.com/office/drawing/2014/main" id="{96CD6AD2-962E-B5AB-D27C-86DDA8D80DA0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7">
              <a:extLst>
                <a:ext uri="{FF2B5EF4-FFF2-40B4-BE49-F238E27FC236}">
                  <a16:creationId xmlns:a16="http://schemas.microsoft.com/office/drawing/2014/main" id="{AD9A2766-7C62-EC0D-1751-E0568382F6A8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8">
              <a:extLst>
                <a:ext uri="{FF2B5EF4-FFF2-40B4-BE49-F238E27FC236}">
                  <a16:creationId xmlns:a16="http://schemas.microsoft.com/office/drawing/2014/main" id="{621F1552-500F-41B5-151E-1466A3FA706B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9">
              <a:extLst>
                <a:ext uri="{FF2B5EF4-FFF2-40B4-BE49-F238E27FC236}">
                  <a16:creationId xmlns:a16="http://schemas.microsoft.com/office/drawing/2014/main" id="{0DABB36C-73F0-E23B-A0AC-06D21A3140F3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20">
              <a:extLst>
                <a:ext uri="{FF2B5EF4-FFF2-40B4-BE49-F238E27FC236}">
                  <a16:creationId xmlns:a16="http://schemas.microsoft.com/office/drawing/2014/main" id="{BF5FEB29-769D-11A5-D002-8B5158F9C658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21">
              <a:extLst>
                <a:ext uri="{FF2B5EF4-FFF2-40B4-BE49-F238E27FC236}">
                  <a16:creationId xmlns:a16="http://schemas.microsoft.com/office/drawing/2014/main" id="{349A8974-6ECC-EBDC-D918-9529C1CF9A0E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2">
              <a:extLst>
                <a:ext uri="{FF2B5EF4-FFF2-40B4-BE49-F238E27FC236}">
                  <a16:creationId xmlns:a16="http://schemas.microsoft.com/office/drawing/2014/main" id="{AC40067F-A442-AD34-E843-384C115B526E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3">
            <a:extLst>
              <a:ext uri="{FF2B5EF4-FFF2-40B4-BE49-F238E27FC236}">
                <a16:creationId xmlns:a16="http://schemas.microsoft.com/office/drawing/2014/main" id="{DE82168F-755C-936A-0C9B-40D11452EFD0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8">
            <a:extLst>
              <a:ext uri="{FF2B5EF4-FFF2-40B4-BE49-F238E27FC236}">
                <a16:creationId xmlns:a16="http://schemas.microsoft.com/office/drawing/2014/main" id="{8FAF45AD-3013-7CCF-EB3D-96D7787CDD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37D97712-401B-5EBC-9578-17BB37350504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F18D7612-966B-CE1D-5E04-24044610C75B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object 12">
              <a:extLst>
                <a:ext uri="{FF2B5EF4-FFF2-40B4-BE49-F238E27FC236}">
                  <a16:creationId xmlns:a16="http://schemas.microsoft.com/office/drawing/2014/main" id="{BED4F6CA-B978-FB3B-4138-B576607BCBB5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2" name="object 2">
            <a:extLst>
              <a:ext uri="{FF2B5EF4-FFF2-40B4-BE49-F238E27FC236}">
                <a16:creationId xmlns:a16="http://schemas.microsoft.com/office/drawing/2014/main" id="{9AFE2D3B-5ED8-67A4-4744-CEF8C3E6DFF5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123" name="object 3">
              <a:extLst>
                <a:ext uri="{FF2B5EF4-FFF2-40B4-BE49-F238E27FC236}">
                  <a16:creationId xmlns:a16="http://schemas.microsoft.com/office/drawing/2014/main" id="{7C44740D-CEE1-86B7-9119-C83696866DC4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4">
              <a:extLst>
                <a:ext uri="{FF2B5EF4-FFF2-40B4-BE49-F238E27FC236}">
                  <a16:creationId xmlns:a16="http://schemas.microsoft.com/office/drawing/2014/main" id="{FE45A2D8-1905-CD00-BFB9-9C6309511040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">
              <a:extLst>
                <a:ext uri="{FF2B5EF4-FFF2-40B4-BE49-F238E27FC236}">
                  <a16:creationId xmlns:a16="http://schemas.microsoft.com/office/drawing/2014/main" id="{EAC1EB1A-214C-8BEA-0744-2619D53B8731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6" name="object 28">
            <a:extLst>
              <a:ext uri="{FF2B5EF4-FFF2-40B4-BE49-F238E27FC236}">
                <a16:creationId xmlns:a16="http://schemas.microsoft.com/office/drawing/2014/main" id="{ADED30B2-05BA-C082-D482-12361B7D1D08}"/>
              </a:ext>
            </a:extLst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90" y="2228802"/>
            <a:ext cx="1664060" cy="13917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520" y="1454311"/>
            <a:ext cx="4098925" cy="382905"/>
            <a:chOff x="661520" y="1454311"/>
            <a:chExt cx="4098925" cy="382905"/>
          </a:xfrm>
        </p:grpSpPr>
        <p:sp>
          <p:nvSpPr>
            <p:cNvPr id="3" name="object 3"/>
            <p:cNvSpPr/>
            <p:nvPr/>
          </p:nvSpPr>
          <p:spPr>
            <a:xfrm>
              <a:off x="661520" y="1723748"/>
              <a:ext cx="101600" cy="113664"/>
            </a:xfrm>
            <a:custGeom>
              <a:avLst/>
              <a:gdLst/>
              <a:ahLst/>
              <a:cxnLst/>
              <a:rect l="l" t="t" r="r" b="b"/>
              <a:pathLst>
                <a:path w="101600" h="113664">
                  <a:moveTo>
                    <a:pt x="101600" y="0"/>
                  </a:moveTo>
                  <a:lnTo>
                    <a:pt x="0" y="0"/>
                  </a:lnTo>
                  <a:lnTo>
                    <a:pt x="101600" y="1134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635" y="1454311"/>
              <a:ext cx="4098290" cy="269875"/>
            </a:xfrm>
            <a:custGeom>
              <a:avLst/>
              <a:gdLst/>
              <a:ahLst/>
              <a:cxnLst/>
              <a:rect l="l" t="t" r="r" b="b"/>
              <a:pathLst>
                <a:path w="4098290" h="269875">
                  <a:moveTo>
                    <a:pt x="4026408" y="0"/>
                  </a:moveTo>
                  <a:lnTo>
                    <a:pt x="0" y="0"/>
                  </a:lnTo>
                  <a:lnTo>
                    <a:pt x="0" y="269443"/>
                  </a:lnTo>
                  <a:lnTo>
                    <a:pt x="4026408" y="269443"/>
                  </a:lnTo>
                  <a:lnTo>
                    <a:pt x="4098251" y="134721"/>
                  </a:lnTo>
                  <a:lnTo>
                    <a:pt x="4026408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00744" y="1479288"/>
            <a:ext cx="2651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¿CÓMO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SE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DE00"/>
                </a:solidFill>
                <a:latin typeface="OpenSans-Extrabold"/>
                <a:cs typeface="OpenSans-Extrabold"/>
              </a:rPr>
              <a:t>RECIBEN</a:t>
            </a:r>
            <a:r>
              <a:rPr sz="1200" b="1" spc="-5" dirty="0">
                <a:solidFill>
                  <a:srgbClr val="FFDE00"/>
                </a:solidFill>
                <a:latin typeface="OpenSans-Extrabold"/>
                <a:cs typeface="OpenSans-Extra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LAS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ALARMAS?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0894" y="1256591"/>
            <a:ext cx="636270" cy="636270"/>
          </a:xfrm>
          <a:custGeom>
            <a:avLst/>
            <a:gdLst/>
            <a:ahLst/>
            <a:cxnLst/>
            <a:rect l="l" t="t" r="r" b="b"/>
            <a:pathLst>
              <a:path w="636269" h="636269">
                <a:moveTo>
                  <a:pt x="318084" y="0"/>
                </a:moveTo>
                <a:lnTo>
                  <a:pt x="271078" y="3448"/>
                </a:lnTo>
                <a:lnTo>
                  <a:pt x="226215" y="13466"/>
                </a:lnTo>
                <a:lnTo>
                  <a:pt x="183985" y="29562"/>
                </a:lnTo>
                <a:lnTo>
                  <a:pt x="144881" y="51243"/>
                </a:lnTo>
                <a:lnTo>
                  <a:pt x="109395" y="78018"/>
                </a:lnTo>
                <a:lnTo>
                  <a:pt x="78018" y="109395"/>
                </a:lnTo>
                <a:lnTo>
                  <a:pt x="51243" y="144881"/>
                </a:lnTo>
                <a:lnTo>
                  <a:pt x="29562" y="183985"/>
                </a:lnTo>
                <a:lnTo>
                  <a:pt x="13466" y="226215"/>
                </a:lnTo>
                <a:lnTo>
                  <a:pt x="3448" y="271078"/>
                </a:lnTo>
                <a:lnTo>
                  <a:pt x="0" y="318084"/>
                </a:lnTo>
                <a:lnTo>
                  <a:pt x="3448" y="365089"/>
                </a:lnTo>
                <a:lnTo>
                  <a:pt x="13466" y="409953"/>
                </a:lnTo>
                <a:lnTo>
                  <a:pt x="29562" y="452183"/>
                </a:lnTo>
                <a:lnTo>
                  <a:pt x="51243" y="491287"/>
                </a:lnTo>
                <a:lnTo>
                  <a:pt x="78018" y="526773"/>
                </a:lnTo>
                <a:lnTo>
                  <a:pt x="109395" y="558149"/>
                </a:lnTo>
                <a:lnTo>
                  <a:pt x="144881" y="584924"/>
                </a:lnTo>
                <a:lnTo>
                  <a:pt x="183985" y="606605"/>
                </a:lnTo>
                <a:lnTo>
                  <a:pt x="226215" y="622701"/>
                </a:lnTo>
                <a:lnTo>
                  <a:pt x="271078" y="632719"/>
                </a:lnTo>
                <a:lnTo>
                  <a:pt x="318084" y="636168"/>
                </a:lnTo>
                <a:lnTo>
                  <a:pt x="365086" y="632719"/>
                </a:lnTo>
                <a:lnTo>
                  <a:pt x="409948" y="622701"/>
                </a:lnTo>
                <a:lnTo>
                  <a:pt x="452177" y="606605"/>
                </a:lnTo>
                <a:lnTo>
                  <a:pt x="491281" y="584924"/>
                </a:lnTo>
                <a:lnTo>
                  <a:pt x="526768" y="558149"/>
                </a:lnTo>
                <a:lnTo>
                  <a:pt x="558145" y="526773"/>
                </a:lnTo>
                <a:lnTo>
                  <a:pt x="584921" y="491287"/>
                </a:lnTo>
                <a:lnTo>
                  <a:pt x="606603" y="452183"/>
                </a:lnTo>
                <a:lnTo>
                  <a:pt x="622700" y="409953"/>
                </a:lnTo>
                <a:lnTo>
                  <a:pt x="632719" y="365089"/>
                </a:lnTo>
                <a:lnTo>
                  <a:pt x="636168" y="318084"/>
                </a:lnTo>
                <a:lnTo>
                  <a:pt x="632719" y="271078"/>
                </a:lnTo>
                <a:lnTo>
                  <a:pt x="622700" y="226215"/>
                </a:lnTo>
                <a:lnTo>
                  <a:pt x="606603" y="183985"/>
                </a:lnTo>
                <a:lnTo>
                  <a:pt x="584921" y="144881"/>
                </a:lnTo>
                <a:lnTo>
                  <a:pt x="558145" y="109395"/>
                </a:lnTo>
                <a:lnTo>
                  <a:pt x="526768" y="78018"/>
                </a:lnTo>
                <a:lnTo>
                  <a:pt x="491281" y="51243"/>
                </a:lnTo>
                <a:lnTo>
                  <a:pt x="452177" y="29562"/>
                </a:lnTo>
                <a:lnTo>
                  <a:pt x="409948" y="13466"/>
                </a:lnTo>
                <a:lnTo>
                  <a:pt x="365086" y="3448"/>
                </a:lnTo>
                <a:lnTo>
                  <a:pt x="318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894" y="1256591"/>
            <a:ext cx="636270" cy="636270"/>
          </a:xfrm>
          <a:custGeom>
            <a:avLst/>
            <a:gdLst/>
            <a:ahLst/>
            <a:cxnLst/>
            <a:rect l="l" t="t" r="r" b="b"/>
            <a:pathLst>
              <a:path w="636269" h="636269">
                <a:moveTo>
                  <a:pt x="636168" y="318084"/>
                </a:moveTo>
                <a:lnTo>
                  <a:pt x="632719" y="365089"/>
                </a:lnTo>
                <a:lnTo>
                  <a:pt x="622700" y="409953"/>
                </a:lnTo>
                <a:lnTo>
                  <a:pt x="606603" y="452183"/>
                </a:lnTo>
                <a:lnTo>
                  <a:pt x="584921" y="491287"/>
                </a:lnTo>
                <a:lnTo>
                  <a:pt x="558145" y="526773"/>
                </a:lnTo>
                <a:lnTo>
                  <a:pt x="526768" y="558149"/>
                </a:lnTo>
                <a:lnTo>
                  <a:pt x="491281" y="584924"/>
                </a:lnTo>
                <a:lnTo>
                  <a:pt x="452177" y="606605"/>
                </a:lnTo>
                <a:lnTo>
                  <a:pt x="409948" y="622701"/>
                </a:lnTo>
                <a:lnTo>
                  <a:pt x="365086" y="632719"/>
                </a:lnTo>
                <a:lnTo>
                  <a:pt x="318084" y="636168"/>
                </a:lnTo>
                <a:lnTo>
                  <a:pt x="271078" y="632719"/>
                </a:lnTo>
                <a:lnTo>
                  <a:pt x="226215" y="622701"/>
                </a:lnTo>
                <a:lnTo>
                  <a:pt x="183985" y="606605"/>
                </a:lnTo>
                <a:lnTo>
                  <a:pt x="144881" y="584924"/>
                </a:lnTo>
                <a:lnTo>
                  <a:pt x="109395" y="558149"/>
                </a:lnTo>
                <a:lnTo>
                  <a:pt x="78018" y="526773"/>
                </a:lnTo>
                <a:lnTo>
                  <a:pt x="51243" y="491287"/>
                </a:lnTo>
                <a:lnTo>
                  <a:pt x="29562" y="452183"/>
                </a:lnTo>
                <a:lnTo>
                  <a:pt x="13466" y="409953"/>
                </a:lnTo>
                <a:lnTo>
                  <a:pt x="3448" y="365089"/>
                </a:lnTo>
                <a:lnTo>
                  <a:pt x="0" y="318084"/>
                </a:lnTo>
                <a:lnTo>
                  <a:pt x="3448" y="271078"/>
                </a:lnTo>
                <a:lnTo>
                  <a:pt x="13466" y="226215"/>
                </a:lnTo>
                <a:lnTo>
                  <a:pt x="29562" y="183985"/>
                </a:lnTo>
                <a:lnTo>
                  <a:pt x="51243" y="144881"/>
                </a:lnTo>
                <a:lnTo>
                  <a:pt x="78018" y="109395"/>
                </a:lnTo>
                <a:lnTo>
                  <a:pt x="109395" y="78018"/>
                </a:lnTo>
                <a:lnTo>
                  <a:pt x="144881" y="51243"/>
                </a:lnTo>
                <a:lnTo>
                  <a:pt x="183985" y="29562"/>
                </a:lnTo>
                <a:lnTo>
                  <a:pt x="226215" y="13466"/>
                </a:lnTo>
                <a:lnTo>
                  <a:pt x="271078" y="3448"/>
                </a:lnTo>
                <a:lnTo>
                  <a:pt x="318084" y="0"/>
                </a:lnTo>
                <a:lnTo>
                  <a:pt x="365086" y="3448"/>
                </a:lnTo>
                <a:lnTo>
                  <a:pt x="409948" y="13466"/>
                </a:lnTo>
                <a:lnTo>
                  <a:pt x="452177" y="29562"/>
                </a:lnTo>
                <a:lnTo>
                  <a:pt x="491281" y="51243"/>
                </a:lnTo>
                <a:lnTo>
                  <a:pt x="526768" y="78018"/>
                </a:lnTo>
                <a:lnTo>
                  <a:pt x="558145" y="109395"/>
                </a:lnTo>
                <a:lnTo>
                  <a:pt x="584921" y="144881"/>
                </a:lnTo>
                <a:lnTo>
                  <a:pt x="606603" y="183985"/>
                </a:lnTo>
                <a:lnTo>
                  <a:pt x="622700" y="226215"/>
                </a:lnTo>
                <a:lnTo>
                  <a:pt x="632719" y="271078"/>
                </a:lnTo>
                <a:lnTo>
                  <a:pt x="636168" y="318084"/>
                </a:lnTo>
                <a:close/>
              </a:path>
            </a:pathLst>
          </a:custGeom>
          <a:ln w="25400">
            <a:solidFill>
              <a:srgbClr val="52A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282" y="1416532"/>
            <a:ext cx="365125" cy="334010"/>
          </a:xfrm>
          <a:custGeom>
            <a:avLst/>
            <a:gdLst/>
            <a:ahLst/>
            <a:cxnLst/>
            <a:rect l="l" t="t" r="r" b="b"/>
            <a:pathLst>
              <a:path w="365125" h="334010">
                <a:moveTo>
                  <a:pt x="237083" y="166890"/>
                </a:moveTo>
                <a:lnTo>
                  <a:pt x="235242" y="153644"/>
                </a:lnTo>
                <a:lnTo>
                  <a:pt x="230047" y="141808"/>
                </a:lnTo>
                <a:lnTo>
                  <a:pt x="222008" y="131914"/>
                </a:lnTo>
                <a:lnTo>
                  <a:pt x="211645" y="124447"/>
                </a:lnTo>
                <a:lnTo>
                  <a:pt x="211645" y="3581"/>
                </a:lnTo>
                <a:lnTo>
                  <a:pt x="204025" y="0"/>
                </a:lnTo>
                <a:lnTo>
                  <a:pt x="94932" y="90106"/>
                </a:lnTo>
                <a:lnTo>
                  <a:pt x="29400" y="90106"/>
                </a:lnTo>
                <a:lnTo>
                  <a:pt x="17957" y="92417"/>
                </a:lnTo>
                <a:lnTo>
                  <a:pt x="8610" y="98717"/>
                </a:lnTo>
                <a:lnTo>
                  <a:pt x="2311" y="108064"/>
                </a:lnTo>
                <a:lnTo>
                  <a:pt x="0" y="119507"/>
                </a:lnTo>
                <a:lnTo>
                  <a:pt x="0" y="214261"/>
                </a:lnTo>
                <a:lnTo>
                  <a:pt x="2311" y="225704"/>
                </a:lnTo>
                <a:lnTo>
                  <a:pt x="8610" y="235051"/>
                </a:lnTo>
                <a:lnTo>
                  <a:pt x="17957" y="241350"/>
                </a:lnTo>
                <a:lnTo>
                  <a:pt x="29400" y="243662"/>
                </a:lnTo>
                <a:lnTo>
                  <a:pt x="94932" y="243662"/>
                </a:lnTo>
                <a:lnTo>
                  <a:pt x="204025" y="333781"/>
                </a:lnTo>
                <a:lnTo>
                  <a:pt x="211645" y="330187"/>
                </a:lnTo>
                <a:lnTo>
                  <a:pt x="211645" y="209334"/>
                </a:lnTo>
                <a:lnTo>
                  <a:pt x="222008" y="201853"/>
                </a:lnTo>
                <a:lnTo>
                  <a:pt x="230047" y="191947"/>
                </a:lnTo>
                <a:lnTo>
                  <a:pt x="235242" y="180124"/>
                </a:lnTo>
                <a:lnTo>
                  <a:pt x="237083" y="166890"/>
                </a:lnTo>
                <a:close/>
              </a:path>
              <a:path w="365125" h="334010">
                <a:moveTo>
                  <a:pt x="311861" y="166878"/>
                </a:moveTo>
                <a:lnTo>
                  <a:pt x="302425" y="112788"/>
                </a:lnTo>
                <a:lnTo>
                  <a:pt x="276326" y="66675"/>
                </a:lnTo>
                <a:lnTo>
                  <a:pt x="265531" y="61036"/>
                </a:lnTo>
                <a:lnTo>
                  <a:pt x="259575" y="61988"/>
                </a:lnTo>
                <a:lnTo>
                  <a:pt x="254215" y="65519"/>
                </a:lnTo>
                <a:lnTo>
                  <a:pt x="248945" y="70789"/>
                </a:lnTo>
                <a:lnTo>
                  <a:pt x="248424" y="79108"/>
                </a:lnTo>
                <a:lnTo>
                  <a:pt x="252907" y="85051"/>
                </a:lnTo>
                <a:lnTo>
                  <a:pt x="264325" y="102997"/>
                </a:lnTo>
                <a:lnTo>
                  <a:pt x="272859" y="122834"/>
                </a:lnTo>
                <a:lnTo>
                  <a:pt x="278206" y="144233"/>
                </a:lnTo>
                <a:lnTo>
                  <a:pt x="280060" y="166878"/>
                </a:lnTo>
                <a:lnTo>
                  <a:pt x="278206" y="189534"/>
                </a:lnTo>
                <a:lnTo>
                  <a:pt x="272859" y="210934"/>
                </a:lnTo>
                <a:lnTo>
                  <a:pt x="264325" y="230759"/>
                </a:lnTo>
                <a:lnTo>
                  <a:pt x="252907" y="248704"/>
                </a:lnTo>
                <a:lnTo>
                  <a:pt x="248424" y="254647"/>
                </a:lnTo>
                <a:lnTo>
                  <a:pt x="248945" y="262978"/>
                </a:lnTo>
                <a:lnTo>
                  <a:pt x="254215" y="268249"/>
                </a:lnTo>
                <a:lnTo>
                  <a:pt x="259575" y="271780"/>
                </a:lnTo>
                <a:lnTo>
                  <a:pt x="265531" y="272732"/>
                </a:lnTo>
                <a:lnTo>
                  <a:pt x="271348" y="271157"/>
                </a:lnTo>
                <a:lnTo>
                  <a:pt x="276326" y="267081"/>
                </a:lnTo>
                <a:lnTo>
                  <a:pt x="291249" y="245237"/>
                </a:lnTo>
                <a:lnTo>
                  <a:pt x="302425" y="220980"/>
                </a:lnTo>
                <a:lnTo>
                  <a:pt x="309435" y="194716"/>
                </a:lnTo>
                <a:lnTo>
                  <a:pt x="311861" y="166878"/>
                </a:lnTo>
                <a:close/>
              </a:path>
              <a:path w="365125" h="334010">
                <a:moveTo>
                  <a:pt x="364871" y="166890"/>
                </a:moveTo>
                <a:lnTo>
                  <a:pt x="361353" y="128231"/>
                </a:lnTo>
                <a:lnTo>
                  <a:pt x="335102" y="58496"/>
                </a:lnTo>
                <a:lnTo>
                  <a:pt x="308673" y="24853"/>
                </a:lnTo>
                <a:lnTo>
                  <a:pt x="302907" y="23444"/>
                </a:lnTo>
                <a:lnTo>
                  <a:pt x="297065" y="24447"/>
                </a:lnTo>
                <a:lnTo>
                  <a:pt x="291846" y="27889"/>
                </a:lnTo>
                <a:lnTo>
                  <a:pt x="284848" y="34886"/>
                </a:lnTo>
                <a:lnTo>
                  <a:pt x="284607" y="43675"/>
                </a:lnTo>
                <a:lnTo>
                  <a:pt x="289687" y="49593"/>
                </a:lnTo>
                <a:lnTo>
                  <a:pt x="307873" y="74930"/>
                </a:lnTo>
                <a:lnTo>
                  <a:pt x="321513" y="103263"/>
                </a:lnTo>
                <a:lnTo>
                  <a:pt x="330098" y="134099"/>
                </a:lnTo>
                <a:lnTo>
                  <a:pt x="333070" y="166890"/>
                </a:lnTo>
                <a:lnTo>
                  <a:pt x="330098" y="199669"/>
                </a:lnTo>
                <a:lnTo>
                  <a:pt x="321513" y="230505"/>
                </a:lnTo>
                <a:lnTo>
                  <a:pt x="307873" y="258851"/>
                </a:lnTo>
                <a:lnTo>
                  <a:pt x="289687" y="284175"/>
                </a:lnTo>
                <a:lnTo>
                  <a:pt x="284607" y="290093"/>
                </a:lnTo>
                <a:lnTo>
                  <a:pt x="284848" y="298881"/>
                </a:lnTo>
                <a:lnTo>
                  <a:pt x="291846" y="305879"/>
                </a:lnTo>
                <a:lnTo>
                  <a:pt x="297065" y="309321"/>
                </a:lnTo>
                <a:lnTo>
                  <a:pt x="302907" y="310324"/>
                </a:lnTo>
                <a:lnTo>
                  <a:pt x="308673" y="308914"/>
                </a:lnTo>
                <a:lnTo>
                  <a:pt x="313626" y="305104"/>
                </a:lnTo>
                <a:lnTo>
                  <a:pt x="335102" y="275272"/>
                </a:lnTo>
                <a:lnTo>
                  <a:pt x="351231" y="241884"/>
                </a:lnTo>
                <a:lnTo>
                  <a:pt x="361353" y="205549"/>
                </a:lnTo>
                <a:lnTo>
                  <a:pt x="364871" y="166890"/>
                </a:lnTo>
                <a:close/>
              </a:path>
            </a:pathLst>
          </a:custGeom>
          <a:solidFill>
            <a:srgbClr val="52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8272" y="3867086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1908"/>
                </a:lnTo>
              </a:path>
            </a:pathLst>
          </a:custGeom>
          <a:ln w="12700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4177" y="3867086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1908"/>
                </a:lnTo>
              </a:path>
            </a:pathLst>
          </a:custGeom>
          <a:ln w="12700">
            <a:solidFill>
              <a:srgbClr val="3EA79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9637" y="3853751"/>
            <a:ext cx="2353945" cy="810895"/>
          </a:xfrm>
          <a:custGeom>
            <a:avLst/>
            <a:gdLst/>
            <a:ahLst/>
            <a:cxnLst/>
            <a:rect l="l" t="t" r="r" b="b"/>
            <a:pathLst>
              <a:path w="2353945" h="810895">
                <a:moveTo>
                  <a:pt x="2353881" y="0"/>
                </a:moveTo>
                <a:lnTo>
                  <a:pt x="0" y="0"/>
                </a:lnTo>
                <a:lnTo>
                  <a:pt x="0" y="810869"/>
                </a:lnTo>
                <a:lnTo>
                  <a:pt x="2353881" y="810869"/>
                </a:lnTo>
                <a:lnTo>
                  <a:pt x="2353881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02238" y="2035016"/>
            <a:ext cx="261620" cy="38735"/>
          </a:xfrm>
          <a:custGeom>
            <a:avLst/>
            <a:gdLst/>
            <a:ahLst/>
            <a:cxnLst/>
            <a:rect l="l" t="t" r="r" b="b"/>
            <a:pathLst>
              <a:path w="261620" h="38735">
                <a:moveTo>
                  <a:pt x="140296" y="6350"/>
                </a:moveTo>
                <a:lnTo>
                  <a:pt x="8369" y="6350"/>
                </a:lnTo>
                <a:lnTo>
                  <a:pt x="5473" y="7556"/>
                </a:lnTo>
                <a:lnTo>
                  <a:pt x="1206" y="11823"/>
                </a:lnTo>
                <a:lnTo>
                  <a:pt x="0" y="14719"/>
                </a:lnTo>
                <a:lnTo>
                  <a:pt x="0" y="20764"/>
                </a:lnTo>
                <a:lnTo>
                  <a:pt x="1206" y="23660"/>
                </a:lnTo>
                <a:lnTo>
                  <a:pt x="5473" y="27927"/>
                </a:lnTo>
                <a:lnTo>
                  <a:pt x="8369" y="29133"/>
                </a:lnTo>
                <a:lnTo>
                  <a:pt x="140296" y="29133"/>
                </a:lnTo>
                <a:lnTo>
                  <a:pt x="143192" y="27927"/>
                </a:lnTo>
                <a:lnTo>
                  <a:pt x="147459" y="23660"/>
                </a:lnTo>
                <a:lnTo>
                  <a:pt x="148666" y="20764"/>
                </a:lnTo>
                <a:lnTo>
                  <a:pt x="148666" y="14719"/>
                </a:lnTo>
                <a:lnTo>
                  <a:pt x="147459" y="11823"/>
                </a:lnTo>
                <a:lnTo>
                  <a:pt x="143192" y="7556"/>
                </a:lnTo>
                <a:lnTo>
                  <a:pt x="140296" y="6350"/>
                </a:lnTo>
                <a:close/>
              </a:path>
              <a:path w="261620" h="38735">
                <a:moveTo>
                  <a:pt x="242062" y="0"/>
                </a:moveTo>
                <a:lnTo>
                  <a:pt x="234595" y="1507"/>
                </a:lnTo>
                <a:lnTo>
                  <a:pt x="228495" y="5618"/>
                </a:lnTo>
                <a:lnTo>
                  <a:pt x="224381" y="11717"/>
                </a:lnTo>
                <a:lnTo>
                  <a:pt x="222872" y="19189"/>
                </a:lnTo>
                <a:lnTo>
                  <a:pt x="224381" y="26649"/>
                </a:lnTo>
                <a:lnTo>
                  <a:pt x="228495" y="32745"/>
                </a:lnTo>
                <a:lnTo>
                  <a:pt x="234595" y="36857"/>
                </a:lnTo>
                <a:lnTo>
                  <a:pt x="242062" y="38366"/>
                </a:lnTo>
                <a:lnTo>
                  <a:pt x="249526" y="36857"/>
                </a:lnTo>
                <a:lnTo>
                  <a:pt x="255622" y="32745"/>
                </a:lnTo>
                <a:lnTo>
                  <a:pt x="259732" y="26649"/>
                </a:lnTo>
                <a:lnTo>
                  <a:pt x="261239" y="19189"/>
                </a:lnTo>
                <a:lnTo>
                  <a:pt x="259732" y="11717"/>
                </a:lnTo>
                <a:lnTo>
                  <a:pt x="255622" y="5618"/>
                </a:lnTo>
                <a:lnTo>
                  <a:pt x="249526" y="1507"/>
                </a:lnTo>
                <a:lnTo>
                  <a:pt x="242062" y="0"/>
                </a:lnTo>
                <a:close/>
              </a:path>
            </a:pathLst>
          </a:custGeom>
          <a:solidFill>
            <a:srgbClr val="41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7648" y="3150179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352" y="0"/>
                </a:lnTo>
              </a:path>
            </a:pathLst>
          </a:custGeom>
          <a:ln w="13106">
            <a:solidFill>
              <a:srgbClr val="CB812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7648" y="355717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352" y="0"/>
                </a:lnTo>
              </a:path>
            </a:pathLst>
          </a:custGeom>
          <a:ln w="13106">
            <a:solidFill>
              <a:srgbClr val="BB2C1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47" y="2021814"/>
            <a:ext cx="234975" cy="205967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008" y="2021814"/>
            <a:ext cx="234975" cy="205967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828154" y="2427863"/>
            <a:ext cx="2966085" cy="2237105"/>
            <a:chOff x="828154" y="2427863"/>
            <a:chExt cx="2966085" cy="2237105"/>
          </a:xfrm>
        </p:grpSpPr>
        <p:sp>
          <p:nvSpPr>
            <p:cNvPr id="26" name="object 26"/>
            <p:cNvSpPr/>
            <p:nvPr/>
          </p:nvSpPr>
          <p:spPr>
            <a:xfrm>
              <a:off x="3135096" y="2427871"/>
              <a:ext cx="659130" cy="1153795"/>
            </a:xfrm>
            <a:custGeom>
              <a:avLst/>
              <a:gdLst/>
              <a:ahLst/>
              <a:cxnLst/>
              <a:rect l="l" t="t" r="r" b="b"/>
              <a:pathLst>
                <a:path w="659129" h="1153795">
                  <a:moveTo>
                    <a:pt x="128117" y="570242"/>
                  </a:moveTo>
                  <a:lnTo>
                    <a:pt x="124510" y="523151"/>
                  </a:lnTo>
                  <a:lnTo>
                    <a:pt x="113931" y="477723"/>
                  </a:lnTo>
                  <a:lnTo>
                    <a:pt x="96774" y="434898"/>
                  </a:lnTo>
                  <a:lnTo>
                    <a:pt x="73393" y="395617"/>
                  </a:lnTo>
                  <a:lnTo>
                    <a:pt x="44196" y="360819"/>
                  </a:lnTo>
                  <a:lnTo>
                    <a:pt x="11379" y="393395"/>
                  </a:lnTo>
                  <a:lnTo>
                    <a:pt x="41287" y="430618"/>
                  </a:lnTo>
                  <a:lnTo>
                    <a:pt x="63423" y="473532"/>
                  </a:lnTo>
                  <a:lnTo>
                    <a:pt x="77152" y="520585"/>
                  </a:lnTo>
                  <a:lnTo>
                    <a:pt x="81876" y="570242"/>
                  </a:lnTo>
                  <a:lnTo>
                    <a:pt x="76403" y="624192"/>
                  </a:lnTo>
                  <a:lnTo>
                    <a:pt x="60452" y="674535"/>
                  </a:lnTo>
                  <a:lnTo>
                    <a:pt x="34747" y="719607"/>
                  </a:lnTo>
                  <a:lnTo>
                    <a:pt x="0" y="757770"/>
                  </a:lnTo>
                  <a:lnTo>
                    <a:pt x="30454" y="792556"/>
                  </a:lnTo>
                  <a:lnTo>
                    <a:pt x="64439" y="756920"/>
                  </a:lnTo>
                  <a:lnTo>
                    <a:pt x="91643" y="715873"/>
                  </a:lnTo>
                  <a:lnTo>
                    <a:pt x="111607" y="670420"/>
                  </a:lnTo>
                  <a:lnTo>
                    <a:pt x="123913" y="621538"/>
                  </a:lnTo>
                  <a:lnTo>
                    <a:pt x="128117" y="570242"/>
                  </a:lnTo>
                  <a:close/>
                </a:path>
                <a:path w="659129" h="1153795">
                  <a:moveTo>
                    <a:pt x="386181" y="564337"/>
                  </a:moveTo>
                  <a:lnTo>
                    <a:pt x="384429" y="517982"/>
                  </a:lnTo>
                  <a:lnTo>
                    <a:pt x="379196" y="472376"/>
                  </a:lnTo>
                  <a:lnTo>
                    <a:pt x="370509" y="427596"/>
                  </a:lnTo>
                  <a:lnTo>
                    <a:pt x="358381" y="383755"/>
                  </a:lnTo>
                  <a:lnTo>
                    <a:pt x="342836" y="340944"/>
                  </a:lnTo>
                  <a:lnTo>
                    <a:pt x="319760" y="291312"/>
                  </a:lnTo>
                  <a:lnTo>
                    <a:pt x="292366" y="244817"/>
                  </a:lnTo>
                  <a:lnTo>
                    <a:pt x="260769" y="201587"/>
                  </a:lnTo>
                  <a:lnTo>
                    <a:pt x="225056" y="161798"/>
                  </a:lnTo>
                  <a:lnTo>
                    <a:pt x="192239" y="194373"/>
                  </a:lnTo>
                  <a:lnTo>
                    <a:pt x="225526" y="231660"/>
                  </a:lnTo>
                  <a:lnTo>
                    <a:pt x="254914" y="272326"/>
                  </a:lnTo>
                  <a:lnTo>
                    <a:pt x="280212" y="315937"/>
                  </a:lnTo>
                  <a:lnTo>
                    <a:pt x="301282" y="362127"/>
                  </a:lnTo>
                  <a:lnTo>
                    <a:pt x="317944" y="410464"/>
                  </a:lnTo>
                  <a:lnTo>
                    <a:pt x="330060" y="460540"/>
                  </a:lnTo>
                  <a:lnTo>
                    <a:pt x="337439" y="511975"/>
                  </a:lnTo>
                  <a:lnTo>
                    <a:pt x="339940" y="564337"/>
                  </a:lnTo>
                  <a:lnTo>
                    <a:pt x="337642" y="615200"/>
                  </a:lnTo>
                  <a:lnTo>
                    <a:pt x="330847" y="664946"/>
                  </a:lnTo>
                  <a:lnTo>
                    <a:pt x="319671" y="713282"/>
                  </a:lnTo>
                  <a:lnTo>
                    <a:pt x="304266" y="759904"/>
                  </a:lnTo>
                  <a:lnTo>
                    <a:pt x="284759" y="804519"/>
                  </a:lnTo>
                  <a:lnTo>
                    <a:pt x="261277" y="846810"/>
                  </a:lnTo>
                  <a:lnTo>
                    <a:pt x="233946" y="886498"/>
                  </a:lnTo>
                  <a:lnTo>
                    <a:pt x="202907" y="923251"/>
                  </a:lnTo>
                  <a:lnTo>
                    <a:pt x="168300" y="956792"/>
                  </a:lnTo>
                  <a:lnTo>
                    <a:pt x="198755" y="991590"/>
                  </a:lnTo>
                  <a:lnTo>
                    <a:pt x="232943" y="958811"/>
                  </a:lnTo>
                  <a:lnTo>
                    <a:pt x="263982" y="923175"/>
                  </a:lnTo>
                  <a:lnTo>
                    <a:pt x="291757" y="884936"/>
                  </a:lnTo>
                  <a:lnTo>
                    <a:pt x="316179" y="844321"/>
                  </a:lnTo>
                  <a:lnTo>
                    <a:pt x="337134" y="801585"/>
                  </a:lnTo>
                  <a:lnTo>
                    <a:pt x="354507" y="756958"/>
                  </a:lnTo>
                  <a:lnTo>
                    <a:pt x="368198" y="710679"/>
                  </a:lnTo>
                  <a:lnTo>
                    <a:pt x="378117" y="662990"/>
                  </a:lnTo>
                  <a:lnTo>
                    <a:pt x="384149" y="614133"/>
                  </a:lnTo>
                  <a:lnTo>
                    <a:pt x="386181" y="564337"/>
                  </a:lnTo>
                  <a:close/>
                </a:path>
                <a:path w="659129" h="1153795">
                  <a:moveTo>
                    <a:pt x="658964" y="559549"/>
                  </a:moveTo>
                  <a:lnTo>
                    <a:pt x="657275" y="505764"/>
                  </a:lnTo>
                  <a:lnTo>
                    <a:pt x="652233" y="452666"/>
                  </a:lnTo>
                  <a:lnTo>
                    <a:pt x="643826" y="400354"/>
                  </a:lnTo>
                  <a:lnTo>
                    <a:pt x="632104" y="348907"/>
                  </a:lnTo>
                  <a:lnTo>
                    <a:pt x="617054" y="298386"/>
                  </a:lnTo>
                  <a:lnTo>
                    <a:pt x="598703" y="248894"/>
                  </a:lnTo>
                  <a:lnTo>
                    <a:pt x="578002" y="202450"/>
                  </a:lnTo>
                  <a:lnTo>
                    <a:pt x="554621" y="157899"/>
                  </a:lnTo>
                  <a:lnTo>
                    <a:pt x="528586" y="115316"/>
                  </a:lnTo>
                  <a:lnTo>
                    <a:pt x="499960" y="74764"/>
                  </a:lnTo>
                  <a:lnTo>
                    <a:pt x="468782" y="36296"/>
                  </a:lnTo>
                  <a:lnTo>
                    <a:pt x="435076" y="0"/>
                  </a:lnTo>
                  <a:lnTo>
                    <a:pt x="402259" y="32575"/>
                  </a:lnTo>
                  <a:lnTo>
                    <a:pt x="433882" y="66649"/>
                  </a:lnTo>
                  <a:lnTo>
                    <a:pt x="463143" y="102755"/>
                  </a:lnTo>
                  <a:lnTo>
                    <a:pt x="490029" y="140843"/>
                  </a:lnTo>
                  <a:lnTo>
                    <a:pt x="514464" y="180860"/>
                  </a:lnTo>
                  <a:lnTo>
                    <a:pt x="536435" y="222719"/>
                  </a:lnTo>
                  <a:lnTo>
                    <a:pt x="555891" y="266382"/>
                  </a:lnTo>
                  <a:lnTo>
                    <a:pt x="573189" y="313067"/>
                  </a:lnTo>
                  <a:lnTo>
                    <a:pt x="587387" y="360718"/>
                  </a:lnTo>
                  <a:lnTo>
                    <a:pt x="598449" y="409270"/>
                  </a:lnTo>
                  <a:lnTo>
                    <a:pt x="606374" y="458635"/>
                  </a:lnTo>
                  <a:lnTo>
                    <a:pt x="611136" y="508762"/>
                  </a:lnTo>
                  <a:lnTo>
                    <a:pt x="612724" y="559549"/>
                  </a:lnTo>
                  <a:lnTo>
                    <a:pt x="611149" y="609828"/>
                  </a:lnTo>
                  <a:lnTo>
                    <a:pt x="606475" y="659422"/>
                  </a:lnTo>
                  <a:lnTo>
                    <a:pt x="598766" y="708190"/>
                  </a:lnTo>
                  <a:lnTo>
                    <a:pt x="588073" y="755980"/>
                  </a:lnTo>
                  <a:lnTo>
                    <a:pt x="574459" y="802640"/>
                  </a:lnTo>
                  <a:lnTo>
                    <a:pt x="557999" y="848042"/>
                  </a:lnTo>
                  <a:lnTo>
                    <a:pt x="538746" y="892048"/>
                  </a:lnTo>
                  <a:lnTo>
                    <a:pt x="516763" y="934504"/>
                  </a:lnTo>
                  <a:lnTo>
                    <a:pt x="492112" y="975271"/>
                  </a:lnTo>
                  <a:lnTo>
                    <a:pt x="464858" y="1014209"/>
                  </a:lnTo>
                  <a:lnTo>
                    <a:pt x="435063" y="1051179"/>
                  </a:lnTo>
                  <a:lnTo>
                    <a:pt x="402793" y="1086015"/>
                  </a:lnTo>
                  <a:lnTo>
                    <a:pt x="368109" y="1118603"/>
                  </a:lnTo>
                  <a:lnTo>
                    <a:pt x="398576" y="1153401"/>
                  </a:lnTo>
                  <a:lnTo>
                    <a:pt x="432943" y="1121283"/>
                  </a:lnTo>
                  <a:lnTo>
                    <a:pt x="465099" y="1087081"/>
                  </a:lnTo>
                  <a:lnTo>
                    <a:pt x="494995" y="1050950"/>
                  </a:lnTo>
                  <a:lnTo>
                    <a:pt x="522566" y="1012977"/>
                  </a:lnTo>
                  <a:lnTo>
                    <a:pt x="547763" y="973315"/>
                  </a:lnTo>
                  <a:lnTo>
                    <a:pt x="570534" y="932053"/>
                  </a:lnTo>
                  <a:lnTo>
                    <a:pt x="590829" y="889342"/>
                  </a:lnTo>
                  <a:lnTo>
                    <a:pt x="608584" y="845273"/>
                  </a:lnTo>
                  <a:lnTo>
                    <a:pt x="623760" y="799998"/>
                  </a:lnTo>
                  <a:lnTo>
                    <a:pt x="636295" y="753618"/>
                  </a:lnTo>
                  <a:lnTo>
                    <a:pt x="646125" y="706259"/>
                  </a:lnTo>
                  <a:lnTo>
                    <a:pt x="653224" y="658050"/>
                  </a:lnTo>
                  <a:lnTo>
                    <a:pt x="657517" y="609104"/>
                  </a:lnTo>
                  <a:lnTo>
                    <a:pt x="658964" y="559549"/>
                  </a:lnTo>
                  <a:close/>
                </a:path>
              </a:pathLst>
            </a:custGeom>
            <a:solidFill>
              <a:srgbClr val="DD6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0187" y="2897620"/>
              <a:ext cx="179120" cy="17912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8154" y="3853751"/>
              <a:ext cx="2353945" cy="810895"/>
            </a:xfrm>
            <a:custGeom>
              <a:avLst/>
              <a:gdLst/>
              <a:ahLst/>
              <a:cxnLst/>
              <a:rect l="l" t="t" r="r" b="b"/>
              <a:pathLst>
                <a:path w="2353945" h="810895">
                  <a:moveTo>
                    <a:pt x="2353881" y="0"/>
                  </a:moveTo>
                  <a:lnTo>
                    <a:pt x="0" y="0"/>
                  </a:lnTo>
                  <a:lnTo>
                    <a:pt x="0" y="810869"/>
                  </a:lnTo>
                  <a:lnTo>
                    <a:pt x="2353881" y="810869"/>
                  </a:lnTo>
                  <a:lnTo>
                    <a:pt x="2353881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49352" y="4177229"/>
            <a:ext cx="2078355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Cada</a:t>
            </a:r>
            <a:r>
              <a:rPr sz="900" b="1" spc="-2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minuto</a:t>
            </a:r>
            <a:r>
              <a:rPr sz="900" b="1" spc="-1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el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sensor</a:t>
            </a:r>
            <a:r>
              <a:rPr sz="900" spc="-1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transmite</a:t>
            </a:r>
            <a:r>
              <a:rPr sz="900" b="1" spc="-1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spc="-25" dirty="0">
                <a:solidFill>
                  <a:srgbClr val="3C3B3A"/>
                </a:solidFill>
                <a:latin typeface="Open Sans"/>
                <a:cs typeface="Open Sans"/>
              </a:rPr>
              <a:t>los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datos</a:t>
            </a:r>
            <a:r>
              <a:rPr sz="900" b="1" spc="-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a la</a:t>
            </a:r>
            <a:r>
              <a:rPr sz="900" b="1" spc="-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App/lector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que puedan </a:t>
            </a:r>
            <a:r>
              <a:rPr sz="900" spc="-25" dirty="0">
                <a:solidFill>
                  <a:srgbClr val="3C3B3A"/>
                </a:solidFill>
                <a:latin typeface="Open Sans"/>
                <a:cs typeface="Open Sans"/>
              </a:rPr>
              <a:t>ser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susceptibles</a:t>
            </a:r>
            <a:r>
              <a:rPr sz="900" spc="-2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de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una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alarma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 potencial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8154" y="3853751"/>
            <a:ext cx="2353945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28930" marR="218440">
              <a:lnSpc>
                <a:spcPct val="101800"/>
              </a:lnSpc>
            </a:pP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El</a:t>
            </a:r>
            <a:r>
              <a:rPr sz="900" spc="-1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sensor</a:t>
            </a:r>
            <a:r>
              <a:rPr sz="900" spc="-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tiene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Bluetooth</a:t>
            </a:r>
            <a:r>
              <a:rPr sz="900" b="1" spc="-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de</a:t>
            </a:r>
            <a:r>
              <a:rPr sz="900" spc="-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baja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energía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(BLE)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y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transmisor</a:t>
            </a:r>
            <a:r>
              <a:rPr sz="900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b="1" spc="-25" dirty="0">
                <a:solidFill>
                  <a:srgbClr val="3C3B3A"/>
                </a:solidFill>
                <a:latin typeface="Open Sans"/>
                <a:cs typeface="Open Sans"/>
              </a:rPr>
              <a:t>NFC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08115" y="3853751"/>
            <a:ext cx="2353945" cy="810895"/>
          </a:xfrm>
          <a:custGeom>
            <a:avLst/>
            <a:gdLst/>
            <a:ahLst/>
            <a:cxnLst/>
            <a:rect l="l" t="t" r="r" b="b"/>
            <a:pathLst>
              <a:path w="2353945" h="810895">
                <a:moveTo>
                  <a:pt x="2353881" y="0"/>
                </a:moveTo>
                <a:lnTo>
                  <a:pt x="0" y="0"/>
                </a:lnTo>
                <a:lnTo>
                  <a:pt x="0" y="810869"/>
                </a:lnTo>
                <a:lnTo>
                  <a:pt x="2353881" y="810869"/>
                </a:lnTo>
                <a:lnTo>
                  <a:pt x="2353881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46918" y="4177229"/>
            <a:ext cx="114046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900" b="1" dirty="0">
                <a:solidFill>
                  <a:srgbClr val="3C3B3A"/>
                </a:solidFill>
                <a:latin typeface="Open Sans"/>
                <a:cs typeface="Open Sans"/>
              </a:rPr>
              <a:t>Escanear</a:t>
            </a:r>
            <a:r>
              <a:rPr sz="900" b="1" spc="-20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para</a:t>
            </a:r>
            <a:r>
              <a:rPr sz="900" spc="-15" dirty="0">
                <a:solidFill>
                  <a:srgbClr val="3C3B3A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saber </a:t>
            </a:r>
            <a:r>
              <a:rPr sz="900" dirty="0">
                <a:solidFill>
                  <a:srgbClr val="3C3B3A"/>
                </a:solidFill>
                <a:latin typeface="Open Sans"/>
                <a:cs typeface="Open Sans"/>
              </a:rPr>
              <a:t>la lectura de </a:t>
            </a:r>
            <a:r>
              <a:rPr sz="900" spc="-10" dirty="0">
                <a:solidFill>
                  <a:srgbClr val="3C3B3A"/>
                </a:solidFill>
                <a:latin typeface="Open Sans"/>
                <a:cs typeface="Open Sans"/>
              </a:rPr>
              <a:t>glucosa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82272" y="2772600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80">
                <a:moveTo>
                  <a:pt x="461860" y="230924"/>
                </a:moveTo>
                <a:lnTo>
                  <a:pt x="457250" y="208102"/>
                </a:lnTo>
                <a:lnTo>
                  <a:pt x="444677" y="189458"/>
                </a:lnTo>
                <a:lnTo>
                  <a:pt x="426034" y="176885"/>
                </a:lnTo>
                <a:lnTo>
                  <a:pt x="403212" y="172275"/>
                </a:lnTo>
                <a:lnTo>
                  <a:pt x="289585" y="172275"/>
                </a:lnTo>
                <a:lnTo>
                  <a:pt x="289585" y="58648"/>
                </a:lnTo>
                <a:lnTo>
                  <a:pt x="284975" y="35826"/>
                </a:lnTo>
                <a:lnTo>
                  <a:pt x="272402" y="17183"/>
                </a:lnTo>
                <a:lnTo>
                  <a:pt x="253758" y="4610"/>
                </a:lnTo>
                <a:lnTo>
                  <a:pt x="230936" y="0"/>
                </a:lnTo>
                <a:lnTo>
                  <a:pt x="208102" y="4610"/>
                </a:lnTo>
                <a:lnTo>
                  <a:pt x="189458" y="17183"/>
                </a:lnTo>
                <a:lnTo>
                  <a:pt x="176885" y="35826"/>
                </a:lnTo>
                <a:lnTo>
                  <a:pt x="172288" y="58648"/>
                </a:lnTo>
                <a:lnTo>
                  <a:pt x="172288" y="172275"/>
                </a:lnTo>
                <a:lnTo>
                  <a:pt x="58648" y="172275"/>
                </a:lnTo>
                <a:lnTo>
                  <a:pt x="35826" y="176885"/>
                </a:lnTo>
                <a:lnTo>
                  <a:pt x="17183" y="189458"/>
                </a:lnTo>
                <a:lnTo>
                  <a:pt x="4610" y="208102"/>
                </a:lnTo>
                <a:lnTo>
                  <a:pt x="0" y="230924"/>
                </a:lnTo>
                <a:lnTo>
                  <a:pt x="4610" y="253758"/>
                </a:lnTo>
                <a:lnTo>
                  <a:pt x="17183" y="272402"/>
                </a:lnTo>
                <a:lnTo>
                  <a:pt x="35826" y="284975"/>
                </a:lnTo>
                <a:lnTo>
                  <a:pt x="58648" y="289572"/>
                </a:lnTo>
                <a:lnTo>
                  <a:pt x="172288" y="289572"/>
                </a:lnTo>
                <a:lnTo>
                  <a:pt x="172288" y="403212"/>
                </a:lnTo>
                <a:lnTo>
                  <a:pt x="176885" y="426034"/>
                </a:lnTo>
                <a:lnTo>
                  <a:pt x="189458" y="444677"/>
                </a:lnTo>
                <a:lnTo>
                  <a:pt x="208102" y="457250"/>
                </a:lnTo>
                <a:lnTo>
                  <a:pt x="230936" y="461860"/>
                </a:lnTo>
                <a:lnTo>
                  <a:pt x="253758" y="457250"/>
                </a:lnTo>
                <a:lnTo>
                  <a:pt x="272402" y="444677"/>
                </a:lnTo>
                <a:lnTo>
                  <a:pt x="284975" y="426034"/>
                </a:lnTo>
                <a:lnTo>
                  <a:pt x="289585" y="403212"/>
                </a:lnTo>
                <a:lnTo>
                  <a:pt x="289585" y="289572"/>
                </a:lnTo>
                <a:lnTo>
                  <a:pt x="403212" y="289572"/>
                </a:lnTo>
                <a:lnTo>
                  <a:pt x="426034" y="284975"/>
                </a:lnTo>
                <a:lnTo>
                  <a:pt x="444677" y="272402"/>
                </a:lnTo>
                <a:lnTo>
                  <a:pt x="457250" y="253758"/>
                </a:lnTo>
                <a:lnTo>
                  <a:pt x="461860" y="230924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07" y="2057463"/>
            <a:ext cx="2603820" cy="2177705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43" name="object 43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E2B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3902" y="326711"/>
              <a:ext cx="300856" cy="210658"/>
            </a:xfrm>
            <a:prstGeom prst="rect">
              <a:avLst/>
            </a:prstGeom>
          </p:spPr>
        </p:pic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2430065" y="320866"/>
            <a:ext cx="4284345" cy="7937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300"/>
              </a:lnSpc>
              <a:spcBef>
                <a:spcPts val="360"/>
              </a:spcBef>
            </a:pPr>
            <a:r>
              <a:rPr dirty="0"/>
              <a:t>APLICACIÓN</a:t>
            </a:r>
            <a:r>
              <a:rPr spc="-2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</a:t>
            </a:r>
            <a:r>
              <a:rPr spc="-10" dirty="0"/>
              <a:t>PACIENTE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900" b="0" dirty="0">
                <a:latin typeface="Open Sans"/>
                <a:cs typeface="Open Sans"/>
              </a:rPr>
              <a:t>Conectividad del </a:t>
            </a:r>
            <a:r>
              <a:rPr sz="900" b="0" spc="-10" dirty="0"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4884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63" name="Imagen 62" descr="Una botella con una etiqueta de color azul&#10;&#10;Descripción generada automáticamente con confianza baja">
            <a:extLst>
              <a:ext uri="{FF2B5EF4-FFF2-40B4-BE49-F238E27FC236}">
                <a16:creationId xmlns:a16="http://schemas.microsoft.com/office/drawing/2014/main" id="{97779DBE-49BA-E5E1-1933-6CA6031665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398" y="1914690"/>
            <a:ext cx="1333500" cy="2324100"/>
          </a:xfrm>
          <a:prstGeom prst="rect">
            <a:avLst/>
          </a:prstGeom>
        </p:spPr>
      </p:pic>
      <p:pic>
        <p:nvPicPr>
          <p:cNvPr id="65" name="Imagen 64" descr="Interfaz de usuario gráfica, Gráfico, Aplicación, Gráfico de líneas&#10;&#10;Descripción generada automáticamente">
            <a:extLst>
              <a:ext uri="{FF2B5EF4-FFF2-40B4-BE49-F238E27FC236}">
                <a16:creationId xmlns:a16="http://schemas.microsoft.com/office/drawing/2014/main" id="{1F3C47B2-2F12-C454-1431-42A21A0D277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976" y="1913382"/>
            <a:ext cx="1320800" cy="2324100"/>
          </a:xfrm>
          <a:prstGeom prst="rect">
            <a:avLst/>
          </a:prstGeom>
        </p:spPr>
      </p:pic>
      <p:grpSp>
        <p:nvGrpSpPr>
          <p:cNvPr id="62" name="object 112">
            <a:extLst>
              <a:ext uri="{FF2B5EF4-FFF2-40B4-BE49-F238E27FC236}">
                <a16:creationId xmlns:a16="http://schemas.microsoft.com/office/drawing/2014/main" id="{F399F7DC-7563-094A-7AB3-EE1CE77FDEB8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64" name="object 113">
              <a:extLst>
                <a:ext uri="{FF2B5EF4-FFF2-40B4-BE49-F238E27FC236}">
                  <a16:creationId xmlns:a16="http://schemas.microsoft.com/office/drawing/2014/main" id="{7CF94DA1-0487-E04A-187E-1E7123A6652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14">
              <a:extLst>
                <a:ext uri="{FF2B5EF4-FFF2-40B4-BE49-F238E27FC236}">
                  <a16:creationId xmlns:a16="http://schemas.microsoft.com/office/drawing/2014/main" id="{BC724C11-FC6A-40A4-6F78-397E9E4597A6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15">
              <a:extLst>
                <a:ext uri="{FF2B5EF4-FFF2-40B4-BE49-F238E27FC236}">
                  <a16:creationId xmlns:a16="http://schemas.microsoft.com/office/drawing/2014/main" id="{5383A8C7-98C3-4EEF-C929-EB51762693DA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16">
              <a:extLst>
                <a:ext uri="{FF2B5EF4-FFF2-40B4-BE49-F238E27FC236}">
                  <a16:creationId xmlns:a16="http://schemas.microsoft.com/office/drawing/2014/main" id="{30CCA8B0-9B55-BBDC-FA81-78F10E226772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17">
              <a:extLst>
                <a:ext uri="{FF2B5EF4-FFF2-40B4-BE49-F238E27FC236}">
                  <a16:creationId xmlns:a16="http://schemas.microsoft.com/office/drawing/2014/main" id="{CB0B1FB3-B79E-63BE-5A03-D0E035A9EAA2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18">
              <a:extLst>
                <a:ext uri="{FF2B5EF4-FFF2-40B4-BE49-F238E27FC236}">
                  <a16:creationId xmlns:a16="http://schemas.microsoft.com/office/drawing/2014/main" id="{FADFC0B0-1371-DF30-C292-F12D4D6C226A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19">
              <a:extLst>
                <a:ext uri="{FF2B5EF4-FFF2-40B4-BE49-F238E27FC236}">
                  <a16:creationId xmlns:a16="http://schemas.microsoft.com/office/drawing/2014/main" id="{AEF4EADC-0C49-1B28-C45C-2D87C4E54908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20">
              <a:extLst>
                <a:ext uri="{FF2B5EF4-FFF2-40B4-BE49-F238E27FC236}">
                  <a16:creationId xmlns:a16="http://schemas.microsoft.com/office/drawing/2014/main" id="{40AE927E-A401-4AB3-F79F-0654E8E6E63B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1">
              <a:extLst>
                <a:ext uri="{FF2B5EF4-FFF2-40B4-BE49-F238E27FC236}">
                  <a16:creationId xmlns:a16="http://schemas.microsoft.com/office/drawing/2014/main" id="{D5AB4EA1-F687-8462-131E-72DF0E58354A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22">
              <a:extLst>
                <a:ext uri="{FF2B5EF4-FFF2-40B4-BE49-F238E27FC236}">
                  <a16:creationId xmlns:a16="http://schemas.microsoft.com/office/drawing/2014/main" id="{4CA1310D-EBC8-813C-A792-D992E63EE655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3">
            <a:extLst>
              <a:ext uri="{FF2B5EF4-FFF2-40B4-BE49-F238E27FC236}">
                <a16:creationId xmlns:a16="http://schemas.microsoft.com/office/drawing/2014/main" id="{5F3189FC-2563-BDAD-D210-33AF5A5826B7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98">
            <a:extLst>
              <a:ext uri="{FF2B5EF4-FFF2-40B4-BE49-F238E27FC236}">
                <a16:creationId xmlns:a16="http://schemas.microsoft.com/office/drawing/2014/main" id="{E6F70054-8AB0-61EE-2EF0-9F99CBB406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7" name="Grupo 76">
            <a:extLst>
              <a:ext uri="{FF2B5EF4-FFF2-40B4-BE49-F238E27FC236}">
                <a16:creationId xmlns:a16="http://schemas.microsoft.com/office/drawing/2014/main" id="{2FC4EA25-D9E1-07EE-7B14-9EA9C370B4FF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F52E94E5-668B-1B02-FF32-DF88F8B2F299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object 12">
              <a:extLst>
                <a:ext uri="{FF2B5EF4-FFF2-40B4-BE49-F238E27FC236}">
                  <a16:creationId xmlns:a16="http://schemas.microsoft.com/office/drawing/2014/main" id="{9C9DF8F8-3E05-0534-ECF1-FE4F692605E6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0" name="object 2">
            <a:extLst>
              <a:ext uri="{FF2B5EF4-FFF2-40B4-BE49-F238E27FC236}">
                <a16:creationId xmlns:a16="http://schemas.microsoft.com/office/drawing/2014/main" id="{E1744316-77C9-2D2A-7BFC-69ABED90BB07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81" name="object 3">
              <a:extLst>
                <a:ext uri="{FF2B5EF4-FFF2-40B4-BE49-F238E27FC236}">
                  <a16:creationId xmlns:a16="http://schemas.microsoft.com/office/drawing/2014/main" id="{C4E64684-3482-A019-F601-2736261F1158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4">
              <a:extLst>
                <a:ext uri="{FF2B5EF4-FFF2-40B4-BE49-F238E27FC236}">
                  <a16:creationId xmlns:a16="http://schemas.microsoft.com/office/drawing/2014/main" id="{9AEE7F67-A5D9-2414-9873-9BA3D0ABADB6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">
              <a:extLst>
                <a:ext uri="{FF2B5EF4-FFF2-40B4-BE49-F238E27FC236}">
                  <a16:creationId xmlns:a16="http://schemas.microsoft.com/office/drawing/2014/main" id="{8C6F1D48-EFD5-7DB5-4A38-3053411F28D9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7F79987-CE52-A77E-E159-559565AF1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2" y="354490"/>
            <a:ext cx="7627298" cy="4526925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-1181" y="0"/>
            <a:ext cx="9146540" cy="5144770"/>
          </a:xfrm>
          <a:custGeom>
            <a:avLst/>
            <a:gdLst/>
            <a:ahLst/>
            <a:cxnLst/>
            <a:rect l="l" t="t" r="r" b="b"/>
            <a:pathLst>
              <a:path w="9146540" h="5144770">
                <a:moveTo>
                  <a:pt x="9146374" y="0"/>
                </a:moveTo>
                <a:lnTo>
                  <a:pt x="0" y="0"/>
                </a:lnTo>
                <a:lnTo>
                  <a:pt x="0" y="5144401"/>
                </a:lnTo>
                <a:lnTo>
                  <a:pt x="9146374" y="5144401"/>
                </a:lnTo>
                <a:lnTo>
                  <a:pt x="9146374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792" y="1072345"/>
            <a:ext cx="4108411" cy="2094894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00063" y="2238031"/>
            <a:ext cx="3143250" cy="6407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67665">
              <a:lnSpc>
                <a:spcPct val="101699"/>
              </a:lnSpc>
              <a:spcBef>
                <a:spcPts val="60"/>
              </a:spcBef>
            </a:pPr>
            <a:r>
              <a:rPr sz="2000" dirty="0">
                <a:solidFill>
                  <a:srgbClr val="FFFFFF"/>
                </a:solidFill>
                <a:latin typeface="OpenSans-Extrabold"/>
                <a:cs typeface="OpenSans-Extrabold"/>
              </a:rPr>
              <a:t>LibreView</a:t>
            </a:r>
            <a:r>
              <a:rPr sz="2000" spc="-3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2000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2000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OpenSans-Semibold"/>
                <a:cs typeface="OpenSans-Semibold"/>
              </a:rPr>
              <a:t>EL </a:t>
            </a:r>
            <a:r>
              <a:rPr sz="2000" dirty="0">
                <a:solidFill>
                  <a:srgbClr val="FFFFFF"/>
                </a:solidFill>
                <a:latin typeface="OpenSans-Semibold"/>
                <a:cs typeface="OpenSans-Semibold"/>
              </a:rPr>
              <a:t>PROFESIONAL</a:t>
            </a:r>
            <a:r>
              <a:rPr sz="2000" spc="-5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SANITARIO</a:t>
            </a:r>
            <a:endParaRPr sz="2000">
              <a:latin typeface="OpenSans-Semibold"/>
              <a:cs typeface="OpenSans-Semibold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38" name="object 3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40" y="223140"/>
            <a:ext cx="454939" cy="4549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47" y="1834097"/>
            <a:ext cx="9140190" cy="2256790"/>
          </a:xfrm>
          <a:custGeom>
            <a:avLst/>
            <a:gdLst/>
            <a:ahLst/>
            <a:cxnLst/>
            <a:rect l="l" t="t" r="r" b="b"/>
            <a:pathLst>
              <a:path w="9140190" h="2256790">
                <a:moveTo>
                  <a:pt x="9140101" y="0"/>
                </a:moveTo>
                <a:lnTo>
                  <a:pt x="0" y="0"/>
                </a:lnTo>
                <a:lnTo>
                  <a:pt x="0" y="2256790"/>
                </a:lnTo>
                <a:lnTo>
                  <a:pt x="9140101" y="2256790"/>
                </a:lnTo>
                <a:lnTo>
                  <a:pt x="9140101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5474" y="1957174"/>
            <a:ext cx="126364" cy="113664"/>
          </a:xfrm>
          <a:custGeom>
            <a:avLst/>
            <a:gdLst/>
            <a:ahLst/>
            <a:cxnLst/>
            <a:rect l="l" t="t" r="r" b="b"/>
            <a:pathLst>
              <a:path w="126364" h="113664">
                <a:moveTo>
                  <a:pt x="125768" y="0"/>
                </a:moveTo>
                <a:lnTo>
                  <a:pt x="0" y="0"/>
                </a:lnTo>
                <a:lnTo>
                  <a:pt x="125768" y="113449"/>
                </a:lnTo>
                <a:lnTo>
                  <a:pt x="125768" y="0"/>
                </a:lnTo>
                <a:close/>
              </a:path>
            </a:pathLst>
          </a:custGeom>
          <a:solidFill>
            <a:srgbClr val="46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626" y="1687750"/>
            <a:ext cx="2997200" cy="269875"/>
          </a:xfrm>
          <a:custGeom>
            <a:avLst/>
            <a:gdLst/>
            <a:ahLst/>
            <a:cxnLst/>
            <a:rect l="l" t="t" r="r" b="b"/>
            <a:pathLst>
              <a:path w="2997200" h="269875">
                <a:moveTo>
                  <a:pt x="2907779" y="0"/>
                </a:moveTo>
                <a:lnTo>
                  <a:pt x="0" y="0"/>
                </a:lnTo>
                <a:lnTo>
                  <a:pt x="0" y="269430"/>
                </a:lnTo>
                <a:lnTo>
                  <a:pt x="2907779" y="269430"/>
                </a:lnTo>
                <a:lnTo>
                  <a:pt x="2996704" y="134708"/>
                </a:lnTo>
                <a:lnTo>
                  <a:pt x="2907779" y="0"/>
                </a:lnTo>
                <a:close/>
              </a:path>
            </a:pathLst>
          </a:custGeom>
          <a:solidFill>
            <a:srgbClr val="52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91818" y="1710676"/>
            <a:ext cx="330200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¿QUÉ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ES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DE00"/>
                </a:solidFill>
                <a:latin typeface="OpenSans-Extrabold"/>
                <a:cs typeface="OpenSans-Extrabold"/>
              </a:rPr>
              <a:t>LibreView?</a:t>
            </a:r>
            <a:endParaRPr sz="1200" dirty="0">
              <a:latin typeface="OpenSans-Extrabold"/>
              <a:cs typeface="OpenSans-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OpenSans-Extrabold"/>
              <a:cs typeface="OpenSans-Extrabold"/>
            </a:endParaRPr>
          </a:p>
          <a:p>
            <a:pPr marL="292735" marR="508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LibreView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una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plataforma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gestión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diabetes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segura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nube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permite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profesionales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sanitarios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pacientes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obtener,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forma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sencilla,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informes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glucosa.</a:t>
            </a:r>
            <a:endParaRPr sz="11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Open Sans"/>
              <a:cs typeface="Open Sans"/>
            </a:endParaRPr>
          </a:p>
          <a:p>
            <a:pPr marL="292100">
              <a:lnSpc>
                <a:spcPct val="100000"/>
              </a:lnSpc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Sin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necesidad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software.</a:t>
            </a:r>
            <a:endParaRPr sz="1100" dirty="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7458" y="951855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10"/>
              </a:lnSpc>
              <a:spcBef>
                <a:spcPts val="100"/>
              </a:spcBef>
            </a:pPr>
            <a:r>
              <a:rPr spc="-10" dirty="0"/>
              <a:t>LibreView</a:t>
            </a:r>
          </a:p>
          <a:p>
            <a:pPr marL="1270" algn="ctr">
              <a:lnSpc>
                <a:spcPts val="2410"/>
              </a:lnSpc>
            </a:pP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PROFESIONAL </a:t>
            </a:r>
            <a:r>
              <a:rPr spc="-10" dirty="0"/>
              <a:t>SANITARIO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16440" y="4225686"/>
            <a:ext cx="70777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siguientes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módulos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formación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ﬂash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tendrá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acceso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explicación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informes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su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interpretación.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4877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6F04D99-890D-20CF-3A50-55AE295CF664}"/>
              </a:ext>
            </a:extLst>
          </p:cNvPr>
          <p:cNvCxnSpPr/>
          <p:nvPr/>
        </p:nvCxnSpPr>
        <p:spPr>
          <a:xfrm>
            <a:off x="4761838" y="1957174"/>
            <a:ext cx="0" cy="1379751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30000"/>
              </a:schemeClr>
            </a:solidFill>
          </a:ln>
          <a:effectLst>
            <a:outerShdw blurRad="50800" dist="50800" dir="16260000" sx="93000" sy="93000" algn="ctr" rotWithShape="0">
              <a:schemeClr val="tx1">
                <a:alpha val="4988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n 4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B1A37CC-EC02-0DEC-3116-3C28B91FFA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41" y="1457321"/>
            <a:ext cx="4241800" cy="24130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ADE08380-ACC8-C2E4-8840-2DA59C39C8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31" y="2168726"/>
            <a:ext cx="127000" cy="127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889B01AA-2E4D-A5BD-B918-2D6A37B26B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531" y="3226831"/>
            <a:ext cx="127000" cy="127000"/>
          </a:xfrm>
          <a:prstGeom prst="rect">
            <a:avLst/>
          </a:prstGeom>
        </p:spPr>
      </p:pic>
      <p:grpSp>
        <p:nvGrpSpPr>
          <p:cNvPr id="46" name="object 112">
            <a:extLst>
              <a:ext uri="{FF2B5EF4-FFF2-40B4-BE49-F238E27FC236}">
                <a16:creationId xmlns:a16="http://schemas.microsoft.com/office/drawing/2014/main" id="{6073BFF9-8F7C-CBFA-4CE7-71DD3FF801F5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8" name="object 113">
              <a:extLst>
                <a:ext uri="{FF2B5EF4-FFF2-40B4-BE49-F238E27FC236}">
                  <a16:creationId xmlns:a16="http://schemas.microsoft.com/office/drawing/2014/main" id="{A9100B14-55E0-27FC-CB89-186962FB5FA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4">
              <a:extLst>
                <a:ext uri="{FF2B5EF4-FFF2-40B4-BE49-F238E27FC236}">
                  <a16:creationId xmlns:a16="http://schemas.microsoft.com/office/drawing/2014/main" id="{3B8EFA6D-9DFA-D15E-563E-7AC073BE574F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5">
              <a:extLst>
                <a:ext uri="{FF2B5EF4-FFF2-40B4-BE49-F238E27FC236}">
                  <a16:creationId xmlns:a16="http://schemas.microsoft.com/office/drawing/2014/main" id="{3117C90D-54D8-5FEF-C6CB-2296DB7C7F9F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6">
              <a:extLst>
                <a:ext uri="{FF2B5EF4-FFF2-40B4-BE49-F238E27FC236}">
                  <a16:creationId xmlns:a16="http://schemas.microsoft.com/office/drawing/2014/main" id="{DF069E21-29A0-74FA-5864-69D03688B9AD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7">
              <a:extLst>
                <a:ext uri="{FF2B5EF4-FFF2-40B4-BE49-F238E27FC236}">
                  <a16:creationId xmlns:a16="http://schemas.microsoft.com/office/drawing/2014/main" id="{CB2A8ABE-AA63-96C2-5038-523C0C5ED503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8">
              <a:extLst>
                <a:ext uri="{FF2B5EF4-FFF2-40B4-BE49-F238E27FC236}">
                  <a16:creationId xmlns:a16="http://schemas.microsoft.com/office/drawing/2014/main" id="{5A692F38-D237-FE77-8A6F-BF9A29F4DE60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9">
              <a:extLst>
                <a:ext uri="{FF2B5EF4-FFF2-40B4-BE49-F238E27FC236}">
                  <a16:creationId xmlns:a16="http://schemas.microsoft.com/office/drawing/2014/main" id="{A8005290-83FF-CF82-AA24-19ADFA6780B6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0">
              <a:extLst>
                <a:ext uri="{FF2B5EF4-FFF2-40B4-BE49-F238E27FC236}">
                  <a16:creationId xmlns:a16="http://schemas.microsoft.com/office/drawing/2014/main" id="{9E6685C2-A454-561C-0475-770C98A9E5A1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21">
              <a:extLst>
                <a:ext uri="{FF2B5EF4-FFF2-40B4-BE49-F238E27FC236}">
                  <a16:creationId xmlns:a16="http://schemas.microsoft.com/office/drawing/2014/main" id="{30F0AB3D-C82D-D3D3-5336-5EBCC673D3BF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22">
              <a:extLst>
                <a:ext uri="{FF2B5EF4-FFF2-40B4-BE49-F238E27FC236}">
                  <a16:creationId xmlns:a16="http://schemas.microsoft.com/office/drawing/2014/main" id="{AE25B6F3-1261-5BAE-2A80-52B4A7BF8AE6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3">
            <a:extLst>
              <a:ext uri="{FF2B5EF4-FFF2-40B4-BE49-F238E27FC236}">
                <a16:creationId xmlns:a16="http://schemas.microsoft.com/office/drawing/2014/main" id="{E44C62A8-5402-F4A0-3E69-FAC355F03411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98">
            <a:extLst>
              <a:ext uri="{FF2B5EF4-FFF2-40B4-BE49-F238E27FC236}">
                <a16:creationId xmlns:a16="http://schemas.microsoft.com/office/drawing/2014/main" id="{BAD89CA8-5FDD-39CB-472A-FDF70645F45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E7C19AD9-8DE7-DA33-7239-9674DCCD5970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46316A56-E01A-1517-E71E-F968E927BC2A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object 12">
              <a:extLst>
                <a:ext uri="{FF2B5EF4-FFF2-40B4-BE49-F238E27FC236}">
                  <a16:creationId xmlns:a16="http://schemas.microsoft.com/office/drawing/2014/main" id="{BFB19465-F39C-D0DA-15AE-D34222FE801B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6" name="object 2">
            <a:extLst>
              <a:ext uri="{FF2B5EF4-FFF2-40B4-BE49-F238E27FC236}">
                <a16:creationId xmlns:a16="http://schemas.microsoft.com/office/drawing/2014/main" id="{AE151426-68FB-54FD-6D93-8E112DF9934F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67" name="object 3">
              <a:extLst>
                <a:ext uri="{FF2B5EF4-FFF2-40B4-BE49-F238E27FC236}">
                  <a16:creationId xmlns:a16="http://schemas.microsoft.com/office/drawing/2014/main" id="{9522DFC7-EE5A-5D21-CE0B-BA387D8CDA5D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4">
              <a:extLst>
                <a:ext uri="{FF2B5EF4-FFF2-40B4-BE49-F238E27FC236}">
                  <a16:creationId xmlns:a16="http://schemas.microsoft.com/office/drawing/2014/main" id="{8BA92C3F-516E-69B7-118C-DBA2A6EF704A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">
              <a:extLst>
                <a:ext uri="{FF2B5EF4-FFF2-40B4-BE49-F238E27FC236}">
                  <a16:creationId xmlns:a16="http://schemas.microsoft.com/office/drawing/2014/main" id="{3C1E8E77-6E99-C36F-160A-E9999A66F2FF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827" y="2144928"/>
            <a:ext cx="3015615" cy="1410970"/>
            <a:chOff x="236827" y="2144928"/>
            <a:chExt cx="3015615" cy="1410970"/>
          </a:xfrm>
        </p:grpSpPr>
        <p:sp>
          <p:nvSpPr>
            <p:cNvPr id="3" name="object 3"/>
            <p:cNvSpPr/>
            <p:nvPr/>
          </p:nvSpPr>
          <p:spPr>
            <a:xfrm>
              <a:off x="366915" y="2406573"/>
              <a:ext cx="2885440" cy="1149350"/>
            </a:xfrm>
            <a:custGeom>
              <a:avLst/>
              <a:gdLst/>
              <a:ahLst/>
              <a:cxnLst/>
              <a:rect l="l" t="t" r="r" b="b"/>
              <a:pathLst>
                <a:path w="2885440" h="1149350">
                  <a:moveTo>
                    <a:pt x="2885173" y="0"/>
                  </a:moveTo>
                  <a:lnTo>
                    <a:pt x="0" y="0"/>
                  </a:lnTo>
                  <a:lnTo>
                    <a:pt x="0" y="1148727"/>
                  </a:lnTo>
                  <a:lnTo>
                    <a:pt x="2885173" y="1148727"/>
                  </a:lnTo>
                  <a:lnTo>
                    <a:pt x="288517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6827" y="2414352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979" y="2144928"/>
              <a:ext cx="2102485" cy="269875"/>
            </a:xfrm>
            <a:custGeom>
              <a:avLst/>
              <a:gdLst/>
              <a:ahLst/>
              <a:cxnLst/>
              <a:rect l="l" t="t" r="r" b="b"/>
              <a:pathLst>
                <a:path w="2102485" h="269875">
                  <a:moveTo>
                    <a:pt x="2013521" y="0"/>
                  </a:moveTo>
                  <a:lnTo>
                    <a:pt x="0" y="0"/>
                  </a:lnTo>
                  <a:lnTo>
                    <a:pt x="0" y="269417"/>
                  </a:lnTo>
                  <a:lnTo>
                    <a:pt x="2013521" y="269417"/>
                  </a:lnTo>
                  <a:lnTo>
                    <a:pt x="2102446" y="134708"/>
                  </a:lnTo>
                  <a:lnTo>
                    <a:pt x="2013521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9352" y="2179717"/>
            <a:ext cx="2318385" cy="127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DESCARGA</a:t>
            </a:r>
            <a:r>
              <a:rPr sz="120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DE00"/>
                </a:solidFill>
                <a:latin typeface="OpenSans-Extrabold"/>
                <a:cs typeface="OpenSans-Extrabold"/>
              </a:rPr>
              <a:t>LibreView</a:t>
            </a:r>
            <a:endParaRPr sz="1200">
              <a:latin typeface="OpenSans-Extrabold"/>
              <a:cs typeface="OpenSans-Extrabold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una plataforma on line, no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es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necesario descargar ningún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programa;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solo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hay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crear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una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cuenta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en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https://www.libreview.com/</a:t>
            </a:r>
            <a:r>
              <a:rPr sz="1000" b="1" spc="70" dirty="0">
                <a:solidFill>
                  <a:srgbClr val="3C3C3B"/>
                </a:solidFill>
                <a:latin typeface="Open Sans"/>
                <a:cs typeface="Open Sans"/>
                <a:hlinkClick r:id="rId3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spc="7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se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podrá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acceder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ella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cualquier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ordenador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conectado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internet.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8024" y="1406391"/>
            <a:ext cx="5514975" cy="3442335"/>
          </a:xfrm>
          <a:custGeom>
            <a:avLst/>
            <a:gdLst/>
            <a:ahLst/>
            <a:cxnLst/>
            <a:rect l="l" t="t" r="r" b="b"/>
            <a:pathLst>
              <a:path w="5514975" h="3442335">
                <a:moveTo>
                  <a:pt x="5479554" y="0"/>
                </a:moveTo>
                <a:lnTo>
                  <a:pt x="64503" y="0"/>
                </a:lnTo>
                <a:lnTo>
                  <a:pt x="50931" y="3125"/>
                </a:lnTo>
                <a:lnTo>
                  <a:pt x="39846" y="11650"/>
                </a:lnTo>
                <a:lnTo>
                  <a:pt x="32370" y="24297"/>
                </a:lnTo>
                <a:lnTo>
                  <a:pt x="29629" y="39789"/>
                </a:lnTo>
                <a:lnTo>
                  <a:pt x="0" y="3402393"/>
                </a:lnTo>
                <a:lnTo>
                  <a:pt x="2739" y="3417879"/>
                </a:lnTo>
                <a:lnTo>
                  <a:pt x="10210" y="3430527"/>
                </a:lnTo>
                <a:lnTo>
                  <a:pt x="21291" y="3439055"/>
                </a:lnTo>
                <a:lnTo>
                  <a:pt x="34861" y="3442182"/>
                </a:lnTo>
                <a:lnTo>
                  <a:pt x="5449912" y="3442182"/>
                </a:lnTo>
                <a:lnTo>
                  <a:pt x="5482045" y="3417879"/>
                </a:lnTo>
                <a:lnTo>
                  <a:pt x="5514428" y="39789"/>
                </a:lnTo>
                <a:lnTo>
                  <a:pt x="5511687" y="24297"/>
                </a:lnTo>
                <a:lnTo>
                  <a:pt x="5504211" y="11650"/>
                </a:lnTo>
                <a:lnTo>
                  <a:pt x="5493126" y="3125"/>
                </a:lnTo>
                <a:lnTo>
                  <a:pt x="5479554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777" y="4435986"/>
            <a:ext cx="123355" cy="11652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267316" y="4457830"/>
            <a:ext cx="25400" cy="72390"/>
          </a:xfrm>
          <a:custGeom>
            <a:avLst/>
            <a:gdLst/>
            <a:ahLst/>
            <a:cxnLst/>
            <a:rect l="l" t="t" r="r" b="b"/>
            <a:pathLst>
              <a:path w="25400" h="72389">
                <a:moveTo>
                  <a:pt x="24866" y="0"/>
                </a:moveTo>
                <a:lnTo>
                  <a:pt x="24447" y="0"/>
                </a:lnTo>
                <a:lnTo>
                  <a:pt x="15925" y="88"/>
                </a:lnTo>
                <a:lnTo>
                  <a:pt x="152" y="8534"/>
                </a:lnTo>
                <a:lnTo>
                  <a:pt x="0" y="8890"/>
                </a:lnTo>
                <a:lnTo>
                  <a:pt x="1993" y="16738"/>
                </a:lnTo>
                <a:lnTo>
                  <a:pt x="2578" y="17119"/>
                </a:lnTo>
                <a:lnTo>
                  <a:pt x="3022" y="16992"/>
                </a:lnTo>
                <a:lnTo>
                  <a:pt x="14439" y="10833"/>
                </a:lnTo>
                <a:lnTo>
                  <a:pt x="14439" y="71958"/>
                </a:lnTo>
                <a:lnTo>
                  <a:pt x="14770" y="72301"/>
                </a:lnTo>
                <a:lnTo>
                  <a:pt x="24866" y="72301"/>
                </a:lnTo>
                <a:lnTo>
                  <a:pt x="25209" y="71958"/>
                </a:lnTo>
                <a:lnTo>
                  <a:pt x="25209" y="342"/>
                </a:lnTo>
                <a:lnTo>
                  <a:pt x="24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133" y="4457830"/>
            <a:ext cx="69790" cy="7349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60" y="4456637"/>
            <a:ext cx="102016" cy="746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4548113" y="4454019"/>
            <a:ext cx="40005" cy="80645"/>
          </a:xfrm>
          <a:custGeom>
            <a:avLst/>
            <a:gdLst/>
            <a:ahLst/>
            <a:cxnLst/>
            <a:rect l="l" t="t" r="r" b="b"/>
            <a:pathLst>
              <a:path w="40004" h="80645">
                <a:moveTo>
                  <a:pt x="38582" y="0"/>
                </a:moveTo>
                <a:lnTo>
                  <a:pt x="30861" y="0"/>
                </a:lnTo>
                <a:lnTo>
                  <a:pt x="30581" y="190"/>
                </a:lnTo>
                <a:lnTo>
                  <a:pt x="0" y="79667"/>
                </a:lnTo>
                <a:lnTo>
                  <a:pt x="304" y="80340"/>
                </a:lnTo>
                <a:lnTo>
                  <a:pt x="787" y="80467"/>
                </a:lnTo>
                <a:lnTo>
                  <a:pt x="8407" y="80467"/>
                </a:lnTo>
                <a:lnTo>
                  <a:pt x="8686" y="80276"/>
                </a:lnTo>
                <a:lnTo>
                  <a:pt x="39382" y="800"/>
                </a:lnTo>
                <a:lnTo>
                  <a:pt x="39065" y="126"/>
                </a:lnTo>
                <a:lnTo>
                  <a:pt x="38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08" y="4456634"/>
            <a:ext cx="238719" cy="7469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94" y="4437036"/>
            <a:ext cx="129325" cy="11367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456" y="4438584"/>
            <a:ext cx="164274" cy="11503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290" y="4438584"/>
            <a:ext cx="103416" cy="11503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030799" y="1652944"/>
            <a:ext cx="81280" cy="73660"/>
          </a:xfrm>
          <a:custGeom>
            <a:avLst/>
            <a:gdLst/>
            <a:ahLst/>
            <a:cxnLst/>
            <a:rect l="l" t="t" r="r" b="b"/>
            <a:pathLst>
              <a:path w="81280" h="73660">
                <a:moveTo>
                  <a:pt x="81254" y="0"/>
                </a:moveTo>
                <a:lnTo>
                  <a:pt x="0" y="0"/>
                </a:lnTo>
                <a:lnTo>
                  <a:pt x="81254" y="73291"/>
                </a:lnTo>
                <a:lnTo>
                  <a:pt x="81254" y="0"/>
                </a:lnTo>
                <a:close/>
              </a:path>
            </a:pathLst>
          </a:custGeom>
          <a:solidFill>
            <a:srgbClr val="306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0889" y="1478880"/>
            <a:ext cx="3854450" cy="174625"/>
          </a:xfrm>
          <a:custGeom>
            <a:avLst/>
            <a:gdLst/>
            <a:ahLst/>
            <a:cxnLst/>
            <a:rect l="l" t="t" r="r" b="b"/>
            <a:pathLst>
              <a:path w="3854450" h="174625">
                <a:moveTo>
                  <a:pt x="3796652" y="0"/>
                </a:moveTo>
                <a:lnTo>
                  <a:pt x="0" y="0"/>
                </a:lnTo>
                <a:lnTo>
                  <a:pt x="0" y="174066"/>
                </a:lnTo>
                <a:lnTo>
                  <a:pt x="3796652" y="174066"/>
                </a:lnTo>
                <a:lnTo>
                  <a:pt x="3854107" y="87033"/>
                </a:lnTo>
                <a:lnTo>
                  <a:pt x="3796652" y="0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93311" y="1495352"/>
            <a:ext cx="294894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dirty="0">
                <a:solidFill>
                  <a:srgbClr val="FFFFFF"/>
                </a:solidFill>
                <a:latin typeface="OpenSans-Extrabold"/>
                <a:cs typeface="OpenSans-Extrabold"/>
              </a:rPr>
              <a:t>VÍDEO:</a:t>
            </a:r>
            <a:r>
              <a:rPr sz="850" b="1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Cómo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crear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una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cuenta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de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forma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sencilla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OpenSans-Semibold"/>
                <a:cs typeface="OpenSans-Semibold"/>
              </a:rPr>
              <a:t>y</a:t>
            </a:r>
            <a:r>
              <a:rPr sz="85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visual</a:t>
            </a:r>
            <a:endParaRPr sz="850" dirty="0">
              <a:latin typeface="OpenSans-Semibold"/>
              <a:cs typeface="OpenSans-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97471" y="951855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40" y="223140"/>
            <a:ext cx="454939" cy="454939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10"/>
              </a:lnSpc>
              <a:spcBef>
                <a:spcPts val="100"/>
              </a:spcBef>
            </a:pPr>
            <a:r>
              <a:rPr spc="-10" dirty="0"/>
              <a:t>LibreView</a:t>
            </a:r>
          </a:p>
          <a:p>
            <a:pPr marL="1270" algn="ctr">
              <a:lnSpc>
                <a:spcPts val="2410"/>
              </a:lnSpc>
            </a:pPr>
            <a:r>
              <a:rPr dirty="0"/>
              <a:t>PARA</a:t>
            </a:r>
            <a:r>
              <a:rPr spc="-5" dirty="0"/>
              <a:t> </a:t>
            </a:r>
            <a:r>
              <a:rPr dirty="0"/>
              <a:t>EL PROFESIONAL </a:t>
            </a:r>
            <a:r>
              <a:rPr spc="-10" dirty="0"/>
              <a:t>SANITARIO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4877" y="4952689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47" name="Elementos multimedia en línea 6" descr="Crear una cuenta LibreView y conectar dispositivos">
            <a:hlinkClick r:id="" action="ppaction://media"/>
            <a:extLst>
              <a:ext uri="{FF2B5EF4-FFF2-40B4-BE49-F238E27FC236}">
                <a16:creationId xmlns:a16="http://schemas.microsoft.com/office/drawing/2014/main" id="{2B258BA4-0574-B980-AC49-49CCC77D59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3263689" y="1731870"/>
            <a:ext cx="5173687" cy="2910199"/>
          </a:xfrm>
          <a:prstGeom prst="rect">
            <a:avLst/>
          </a:prstGeom>
        </p:spPr>
      </p:pic>
      <p:grpSp>
        <p:nvGrpSpPr>
          <p:cNvPr id="48" name="object 112">
            <a:extLst>
              <a:ext uri="{FF2B5EF4-FFF2-40B4-BE49-F238E27FC236}">
                <a16:creationId xmlns:a16="http://schemas.microsoft.com/office/drawing/2014/main" id="{2EDEDD6C-3FDB-D749-0254-F500BD7C3C11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9" name="object 113">
              <a:extLst>
                <a:ext uri="{FF2B5EF4-FFF2-40B4-BE49-F238E27FC236}">
                  <a16:creationId xmlns:a16="http://schemas.microsoft.com/office/drawing/2014/main" id="{24601B17-69B2-04B1-77A6-C97ECEF090D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4">
              <a:extLst>
                <a:ext uri="{FF2B5EF4-FFF2-40B4-BE49-F238E27FC236}">
                  <a16:creationId xmlns:a16="http://schemas.microsoft.com/office/drawing/2014/main" id="{BB7CCF08-26E3-3A54-E8C2-417FB8846D44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5">
              <a:extLst>
                <a:ext uri="{FF2B5EF4-FFF2-40B4-BE49-F238E27FC236}">
                  <a16:creationId xmlns:a16="http://schemas.microsoft.com/office/drawing/2014/main" id="{71143975-F344-8FE7-7BF9-72BB931DAF99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6">
              <a:extLst>
                <a:ext uri="{FF2B5EF4-FFF2-40B4-BE49-F238E27FC236}">
                  <a16:creationId xmlns:a16="http://schemas.microsoft.com/office/drawing/2014/main" id="{C91C06D2-E38D-D2D9-28C4-C48DC60AC5A4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7">
              <a:extLst>
                <a:ext uri="{FF2B5EF4-FFF2-40B4-BE49-F238E27FC236}">
                  <a16:creationId xmlns:a16="http://schemas.microsoft.com/office/drawing/2014/main" id="{C41983AA-ADD9-E15E-F385-E82ECF7B3282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8">
              <a:extLst>
                <a:ext uri="{FF2B5EF4-FFF2-40B4-BE49-F238E27FC236}">
                  <a16:creationId xmlns:a16="http://schemas.microsoft.com/office/drawing/2014/main" id="{F9425D1B-34EE-78E8-E47B-1FFFFD9A6876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9">
              <a:extLst>
                <a:ext uri="{FF2B5EF4-FFF2-40B4-BE49-F238E27FC236}">
                  <a16:creationId xmlns:a16="http://schemas.microsoft.com/office/drawing/2014/main" id="{6B615B16-363C-02FE-D512-D9254401713D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0">
              <a:extLst>
                <a:ext uri="{FF2B5EF4-FFF2-40B4-BE49-F238E27FC236}">
                  <a16:creationId xmlns:a16="http://schemas.microsoft.com/office/drawing/2014/main" id="{BB6E8C12-150F-DBF9-05FE-ABC49490625C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1">
              <a:extLst>
                <a:ext uri="{FF2B5EF4-FFF2-40B4-BE49-F238E27FC236}">
                  <a16:creationId xmlns:a16="http://schemas.microsoft.com/office/drawing/2014/main" id="{C0FCD543-DD64-8A3B-7329-A71A6BEB7084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22">
              <a:extLst>
                <a:ext uri="{FF2B5EF4-FFF2-40B4-BE49-F238E27FC236}">
                  <a16:creationId xmlns:a16="http://schemas.microsoft.com/office/drawing/2014/main" id="{30FCA655-56F2-8189-0EDB-EF9F4FCD6644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3">
            <a:extLst>
              <a:ext uri="{FF2B5EF4-FFF2-40B4-BE49-F238E27FC236}">
                <a16:creationId xmlns:a16="http://schemas.microsoft.com/office/drawing/2014/main" id="{08CEB06F-AD4C-69B5-7A64-4612DF1F6523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8">
            <a:extLst>
              <a:ext uri="{FF2B5EF4-FFF2-40B4-BE49-F238E27FC236}">
                <a16:creationId xmlns:a16="http://schemas.microsoft.com/office/drawing/2014/main" id="{72624301-51F9-1C22-0852-89EF1CC8E54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120DDB7F-6DBB-D3E5-C2E5-92FAC8507D0E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DEFF73C7-038B-D91E-C140-EB2E9058612E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1667A03A-E7E9-7162-CCF6-B29141252E07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object 2">
            <a:extLst>
              <a:ext uri="{FF2B5EF4-FFF2-40B4-BE49-F238E27FC236}">
                <a16:creationId xmlns:a16="http://schemas.microsoft.com/office/drawing/2014/main" id="{B11A306E-C21F-9021-96BA-635B71C595AF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68B06F2B-C3E7-75E6-8854-D9631987E5B2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">
              <a:extLst>
                <a:ext uri="{FF2B5EF4-FFF2-40B4-BE49-F238E27FC236}">
                  <a16:creationId xmlns:a16="http://schemas.microsoft.com/office/drawing/2014/main" id="{C7F33CEF-3FE7-E1EF-86DE-495544D73E65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">
              <a:extLst>
                <a:ext uri="{FF2B5EF4-FFF2-40B4-BE49-F238E27FC236}">
                  <a16:creationId xmlns:a16="http://schemas.microsoft.com/office/drawing/2014/main" id="{D3259AE6-9672-437E-903F-9F6CAD124F17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CBD7B62-D001-63DB-B005-6D0EA95071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39" y="333878"/>
            <a:ext cx="7698961" cy="456945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-1181" y="0"/>
            <a:ext cx="9146540" cy="5144770"/>
          </a:xfrm>
          <a:custGeom>
            <a:avLst/>
            <a:gdLst/>
            <a:ahLst/>
            <a:cxnLst/>
            <a:rect l="l" t="t" r="r" b="b"/>
            <a:pathLst>
              <a:path w="9146540" h="5144770">
                <a:moveTo>
                  <a:pt x="9146374" y="0"/>
                </a:moveTo>
                <a:lnTo>
                  <a:pt x="0" y="0"/>
                </a:lnTo>
                <a:lnTo>
                  <a:pt x="0" y="5144401"/>
                </a:lnTo>
                <a:lnTo>
                  <a:pt x="9146374" y="5144401"/>
                </a:lnTo>
                <a:lnTo>
                  <a:pt x="9146374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105261" y="1072345"/>
            <a:ext cx="4933950" cy="2513965"/>
            <a:chOff x="2105261" y="1072345"/>
            <a:chExt cx="4933950" cy="2513965"/>
          </a:xfrm>
        </p:grpSpPr>
        <p:sp>
          <p:nvSpPr>
            <p:cNvPr id="33" name="object 33"/>
            <p:cNvSpPr/>
            <p:nvPr/>
          </p:nvSpPr>
          <p:spPr>
            <a:xfrm>
              <a:off x="2105261" y="1936150"/>
              <a:ext cx="4933950" cy="1649730"/>
            </a:xfrm>
            <a:custGeom>
              <a:avLst/>
              <a:gdLst/>
              <a:ahLst/>
              <a:cxnLst/>
              <a:rect l="l" t="t" r="r" b="b"/>
              <a:pathLst>
                <a:path w="4933950" h="1649729">
                  <a:moveTo>
                    <a:pt x="4855057" y="0"/>
                  </a:moveTo>
                  <a:lnTo>
                    <a:pt x="78422" y="0"/>
                  </a:lnTo>
                  <a:lnTo>
                    <a:pt x="47973" y="6186"/>
                  </a:lnTo>
                  <a:lnTo>
                    <a:pt x="23037" y="23033"/>
                  </a:lnTo>
                  <a:lnTo>
                    <a:pt x="6188" y="47968"/>
                  </a:lnTo>
                  <a:lnTo>
                    <a:pt x="0" y="78422"/>
                  </a:lnTo>
                  <a:lnTo>
                    <a:pt x="0" y="1571180"/>
                  </a:lnTo>
                  <a:lnTo>
                    <a:pt x="6188" y="1601629"/>
                  </a:lnTo>
                  <a:lnTo>
                    <a:pt x="23037" y="1626565"/>
                  </a:lnTo>
                  <a:lnTo>
                    <a:pt x="47973" y="1643414"/>
                  </a:lnTo>
                  <a:lnTo>
                    <a:pt x="78422" y="1649603"/>
                  </a:lnTo>
                  <a:lnTo>
                    <a:pt x="4855057" y="1649603"/>
                  </a:lnTo>
                  <a:lnTo>
                    <a:pt x="4885506" y="1643414"/>
                  </a:lnTo>
                  <a:lnTo>
                    <a:pt x="4910442" y="1626565"/>
                  </a:lnTo>
                  <a:lnTo>
                    <a:pt x="4927291" y="1601629"/>
                  </a:lnTo>
                  <a:lnTo>
                    <a:pt x="4933480" y="1571180"/>
                  </a:lnTo>
                  <a:lnTo>
                    <a:pt x="4933480" y="78422"/>
                  </a:lnTo>
                  <a:lnTo>
                    <a:pt x="4927291" y="47968"/>
                  </a:lnTo>
                  <a:lnTo>
                    <a:pt x="4910442" y="23033"/>
                  </a:lnTo>
                  <a:lnTo>
                    <a:pt x="4885506" y="6186"/>
                  </a:lnTo>
                  <a:lnTo>
                    <a:pt x="4855057" y="0"/>
                  </a:lnTo>
                  <a:close/>
                </a:path>
              </a:pathLst>
            </a:custGeom>
            <a:solidFill>
              <a:srgbClr val="89B932">
                <a:alpha val="8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5201" y="1072345"/>
              <a:ext cx="1153795" cy="1153795"/>
            </a:xfrm>
            <a:custGeom>
              <a:avLst/>
              <a:gdLst/>
              <a:ahLst/>
              <a:cxnLst/>
              <a:rect l="l" t="t" r="r" b="b"/>
              <a:pathLst>
                <a:path w="1153795" h="1153795">
                  <a:moveTo>
                    <a:pt x="576795" y="0"/>
                  </a:moveTo>
                  <a:lnTo>
                    <a:pt x="529489" y="1912"/>
                  </a:lnTo>
                  <a:lnTo>
                    <a:pt x="483236" y="7549"/>
                  </a:lnTo>
                  <a:lnTo>
                    <a:pt x="438185" y="16763"/>
                  </a:lnTo>
                  <a:lnTo>
                    <a:pt x="394484" y="29405"/>
                  </a:lnTo>
                  <a:lnTo>
                    <a:pt x="352281" y="45327"/>
                  </a:lnTo>
                  <a:lnTo>
                    <a:pt x="311725" y="64381"/>
                  </a:lnTo>
                  <a:lnTo>
                    <a:pt x="272965" y="86417"/>
                  </a:lnTo>
                  <a:lnTo>
                    <a:pt x="236148" y="111288"/>
                  </a:lnTo>
                  <a:lnTo>
                    <a:pt x="201423" y="138845"/>
                  </a:lnTo>
                  <a:lnTo>
                    <a:pt x="168940" y="168940"/>
                  </a:lnTo>
                  <a:lnTo>
                    <a:pt x="138845" y="201423"/>
                  </a:lnTo>
                  <a:lnTo>
                    <a:pt x="111288" y="236148"/>
                  </a:lnTo>
                  <a:lnTo>
                    <a:pt x="86417" y="272965"/>
                  </a:lnTo>
                  <a:lnTo>
                    <a:pt x="64381" y="311725"/>
                  </a:lnTo>
                  <a:lnTo>
                    <a:pt x="45327" y="352281"/>
                  </a:lnTo>
                  <a:lnTo>
                    <a:pt x="29405" y="394484"/>
                  </a:lnTo>
                  <a:lnTo>
                    <a:pt x="16763" y="438185"/>
                  </a:lnTo>
                  <a:lnTo>
                    <a:pt x="7549" y="483236"/>
                  </a:lnTo>
                  <a:lnTo>
                    <a:pt x="1912" y="529489"/>
                  </a:lnTo>
                  <a:lnTo>
                    <a:pt x="0" y="576795"/>
                  </a:lnTo>
                  <a:lnTo>
                    <a:pt x="1912" y="624101"/>
                  </a:lnTo>
                  <a:lnTo>
                    <a:pt x="7549" y="670354"/>
                  </a:lnTo>
                  <a:lnTo>
                    <a:pt x="16763" y="715406"/>
                  </a:lnTo>
                  <a:lnTo>
                    <a:pt x="29405" y="759107"/>
                  </a:lnTo>
                  <a:lnTo>
                    <a:pt x="45327" y="801310"/>
                  </a:lnTo>
                  <a:lnTo>
                    <a:pt x="64381" y="841866"/>
                  </a:lnTo>
                  <a:lnTo>
                    <a:pt x="86417" y="880626"/>
                  </a:lnTo>
                  <a:lnTo>
                    <a:pt x="111288" y="917443"/>
                  </a:lnTo>
                  <a:lnTo>
                    <a:pt x="138845" y="952167"/>
                  </a:lnTo>
                  <a:lnTo>
                    <a:pt x="168940" y="984651"/>
                  </a:lnTo>
                  <a:lnTo>
                    <a:pt x="201423" y="1014746"/>
                  </a:lnTo>
                  <a:lnTo>
                    <a:pt x="236148" y="1042303"/>
                  </a:lnTo>
                  <a:lnTo>
                    <a:pt x="272965" y="1067174"/>
                  </a:lnTo>
                  <a:lnTo>
                    <a:pt x="311725" y="1089210"/>
                  </a:lnTo>
                  <a:lnTo>
                    <a:pt x="352281" y="1108264"/>
                  </a:lnTo>
                  <a:lnTo>
                    <a:pt x="394484" y="1124186"/>
                  </a:lnTo>
                  <a:lnTo>
                    <a:pt x="438185" y="1136828"/>
                  </a:lnTo>
                  <a:lnTo>
                    <a:pt x="483236" y="1146042"/>
                  </a:lnTo>
                  <a:lnTo>
                    <a:pt x="529489" y="1151679"/>
                  </a:lnTo>
                  <a:lnTo>
                    <a:pt x="576795" y="1153591"/>
                  </a:lnTo>
                  <a:lnTo>
                    <a:pt x="624101" y="1151679"/>
                  </a:lnTo>
                  <a:lnTo>
                    <a:pt x="670354" y="1146042"/>
                  </a:lnTo>
                  <a:lnTo>
                    <a:pt x="715406" y="1136828"/>
                  </a:lnTo>
                  <a:lnTo>
                    <a:pt x="759107" y="1124186"/>
                  </a:lnTo>
                  <a:lnTo>
                    <a:pt x="801310" y="1108264"/>
                  </a:lnTo>
                  <a:lnTo>
                    <a:pt x="841866" y="1089210"/>
                  </a:lnTo>
                  <a:lnTo>
                    <a:pt x="880626" y="1067174"/>
                  </a:lnTo>
                  <a:lnTo>
                    <a:pt x="917443" y="1042303"/>
                  </a:lnTo>
                  <a:lnTo>
                    <a:pt x="952167" y="1014746"/>
                  </a:lnTo>
                  <a:lnTo>
                    <a:pt x="984651" y="984651"/>
                  </a:lnTo>
                  <a:lnTo>
                    <a:pt x="1014746" y="952167"/>
                  </a:lnTo>
                  <a:lnTo>
                    <a:pt x="1042303" y="917443"/>
                  </a:lnTo>
                  <a:lnTo>
                    <a:pt x="1067174" y="880626"/>
                  </a:lnTo>
                  <a:lnTo>
                    <a:pt x="1089210" y="841866"/>
                  </a:lnTo>
                  <a:lnTo>
                    <a:pt x="1108264" y="801310"/>
                  </a:lnTo>
                  <a:lnTo>
                    <a:pt x="1124186" y="759107"/>
                  </a:lnTo>
                  <a:lnTo>
                    <a:pt x="1136828" y="715406"/>
                  </a:lnTo>
                  <a:lnTo>
                    <a:pt x="1146042" y="670354"/>
                  </a:lnTo>
                  <a:lnTo>
                    <a:pt x="1151679" y="624101"/>
                  </a:lnTo>
                  <a:lnTo>
                    <a:pt x="1153591" y="576795"/>
                  </a:lnTo>
                  <a:lnTo>
                    <a:pt x="1151679" y="529489"/>
                  </a:lnTo>
                  <a:lnTo>
                    <a:pt x="1146042" y="483236"/>
                  </a:lnTo>
                  <a:lnTo>
                    <a:pt x="1136828" y="438185"/>
                  </a:lnTo>
                  <a:lnTo>
                    <a:pt x="1124186" y="394484"/>
                  </a:lnTo>
                  <a:lnTo>
                    <a:pt x="1108264" y="352281"/>
                  </a:lnTo>
                  <a:lnTo>
                    <a:pt x="1089210" y="311725"/>
                  </a:lnTo>
                  <a:lnTo>
                    <a:pt x="1067174" y="272965"/>
                  </a:lnTo>
                  <a:lnTo>
                    <a:pt x="1042303" y="236148"/>
                  </a:lnTo>
                  <a:lnTo>
                    <a:pt x="1014746" y="201423"/>
                  </a:lnTo>
                  <a:lnTo>
                    <a:pt x="984651" y="168940"/>
                  </a:lnTo>
                  <a:lnTo>
                    <a:pt x="952167" y="138845"/>
                  </a:lnTo>
                  <a:lnTo>
                    <a:pt x="917443" y="111288"/>
                  </a:lnTo>
                  <a:lnTo>
                    <a:pt x="880626" y="86417"/>
                  </a:lnTo>
                  <a:lnTo>
                    <a:pt x="841866" y="64381"/>
                  </a:lnTo>
                  <a:lnTo>
                    <a:pt x="801310" y="45327"/>
                  </a:lnTo>
                  <a:lnTo>
                    <a:pt x="759107" y="29405"/>
                  </a:lnTo>
                  <a:lnTo>
                    <a:pt x="715406" y="16763"/>
                  </a:lnTo>
                  <a:lnTo>
                    <a:pt x="670354" y="7549"/>
                  </a:lnTo>
                  <a:lnTo>
                    <a:pt x="624101" y="1912"/>
                  </a:lnTo>
                  <a:lnTo>
                    <a:pt x="576795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398551" y="2085691"/>
            <a:ext cx="434721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VINCULACIÓN</a:t>
            </a:r>
            <a:endParaRPr sz="2000">
              <a:latin typeface="OpenSans-Extrabold"/>
              <a:cs typeface="OpenSans-Extrabold"/>
            </a:endParaRPr>
          </a:p>
          <a:p>
            <a:pPr marL="12700" marR="5080" indent="-635" algn="ctr">
              <a:lnSpc>
                <a:spcPct val="101699"/>
              </a:lnSpc>
            </a:pP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ENTRE</a:t>
            </a:r>
            <a:r>
              <a:rPr sz="20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FreeStyle</a:t>
            </a:r>
            <a:r>
              <a:rPr sz="200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LibreLink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(paciente)</a:t>
            </a:r>
            <a:r>
              <a:rPr sz="2000" b="1" spc="-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Y</a:t>
            </a:r>
            <a:r>
              <a:rPr sz="20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LibreView</a:t>
            </a:r>
            <a:r>
              <a:rPr sz="20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(profesional)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SEGUIMIENTO</a:t>
            </a:r>
            <a:r>
              <a:rPr sz="20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DEL</a:t>
            </a:r>
            <a:r>
              <a:rPr sz="20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PACIENTE</a:t>
            </a:r>
            <a:endParaRPr sz="2000">
              <a:latin typeface="OpenSans-Semibold"/>
              <a:cs typeface="OpenSans-Semibold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146239" y="1281406"/>
            <a:ext cx="860425" cy="645795"/>
            <a:chOff x="4146239" y="1281406"/>
            <a:chExt cx="860425" cy="645795"/>
          </a:xfrm>
        </p:grpSpPr>
        <p:sp>
          <p:nvSpPr>
            <p:cNvPr id="37" name="object 37"/>
            <p:cNvSpPr/>
            <p:nvPr/>
          </p:nvSpPr>
          <p:spPr>
            <a:xfrm>
              <a:off x="4566437" y="1682165"/>
              <a:ext cx="408305" cy="131445"/>
            </a:xfrm>
            <a:custGeom>
              <a:avLst/>
              <a:gdLst/>
              <a:ahLst/>
              <a:cxnLst/>
              <a:rect l="l" t="t" r="r" b="b"/>
              <a:pathLst>
                <a:path w="408304" h="131444">
                  <a:moveTo>
                    <a:pt x="0" y="131173"/>
                  </a:moveTo>
                  <a:lnTo>
                    <a:pt x="7754" y="86796"/>
                  </a:lnTo>
                  <a:lnTo>
                    <a:pt x="32664" y="53487"/>
                  </a:lnTo>
                  <a:lnTo>
                    <a:pt x="139877" y="11222"/>
                  </a:lnTo>
                  <a:lnTo>
                    <a:pt x="181162" y="1464"/>
                  </a:lnTo>
                  <a:lnTo>
                    <a:pt x="203881" y="0"/>
                  </a:lnTo>
                  <a:lnTo>
                    <a:pt x="226592" y="1628"/>
                  </a:lnTo>
                  <a:lnTo>
                    <a:pt x="266204" y="11222"/>
                  </a:lnTo>
                  <a:lnTo>
                    <a:pt x="374992" y="53513"/>
                  </a:lnTo>
                  <a:lnTo>
                    <a:pt x="400091" y="86909"/>
                  </a:lnTo>
                  <a:lnTo>
                    <a:pt x="405151" y="113897"/>
                  </a:lnTo>
                  <a:lnTo>
                    <a:pt x="407847" y="131173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55256" y="1770535"/>
              <a:ext cx="396875" cy="102235"/>
            </a:xfrm>
            <a:custGeom>
              <a:avLst/>
              <a:gdLst/>
              <a:ahLst/>
              <a:cxnLst/>
              <a:rect l="l" t="t" r="r" b="b"/>
              <a:pathLst>
                <a:path w="396875" h="102235">
                  <a:moveTo>
                    <a:pt x="363588" y="102209"/>
                  </a:moveTo>
                  <a:lnTo>
                    <a:pt x="0" y="102209"/>
                  </a:lnTo>
                  <a:lnTo>
                    <a:pt x="0" y="0"/>
                  </a:lnTo>
                  <a:lnTo>
                    <a:pt x="41389" y="0"/>
                  </a:lnTo>
                  <a:lnTo>
                    <a:pt x="43776" y="0"/>
                  </a:lnTo>
                  <a:lnTo>
                    <a:pt x="52298" y="0"/>
                  </a:lnTo>
                  <a:lnTo>
                    <a:pt x="396341" y="0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2215" y="1281406"/>
              <a:ext cx="432574" cy="47623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668598" y="1395819"/>
              <a:ext cx="203835" cy="255270"/>
            </a:xfrm>
            <a:custGeom>
              <a:avLst/>
              <a:gdLst/>
              <a:ahLst/>
              <a:cxnLst/>
              <a:rect l="l" t="t" r="r" b="b"/>
              <a:pathLst>
                <a:path w="203835" h="255269">
                  <a:moveTo>
                    <a:pt x="186323" y="192062"/>
                  </a:moveTo>
                  <a:lnTo>
                    <a:pt x="187999" y="187528"/>
                  </a:lnTo>
                  <a:lnTo>
                    <a:pt x="190323" y="183311"/>
                  </a:lnTo>
                  <a:lnTo>
                    <a:pt x="193232" y="179463"/>
                  </a:lnTo>
                  <a:lnTo>
                    <a:pt x="199795" y="167557"/>
                  </a:lnTo>
                  <a:lnTo>
                    <a:pt x="203473" y="153962"/>
                  </a:lnTo>
                  <a:lnTo>
                    <a:pt x="203453" y="141262"/>
                  </a:lnTo>
                  <a:lnTo>
                    <a:pt x="198921" y="132041"/>
                  </a:lnTo>
                  <a:lnTo>
                    <a:pt x="198997" y="122229"/>
                  </a:lnTo>
                  <a:lnTo>
                    <a:pt x="199182" y="110539"/>
                  </a:lnTo>
                  <a:lnTo>
                    <a:pt x="199528" y="99503"/>
                  </a:lnTo>
                  <a:lnTo>
                    <a:pt x="200090" y="91655"/>
                  </a:lnTo>
                  <a:lnTo>
                    <a:pt x="197459" y="64867"/>
                  </a:lnTo>
                  <a:lnTo>
                    <a:pt x="184770" y="34736"/>
                  </a:lnTo>
                  <a:lnTo>
                    <a:pt x="154827" y="10151"/>
                  </a:lnTo>
                  <a:lnTo>
                    <a:pt x="100433" y="0"/>
                  </a:lnTo>
                  <a:lnTo>
                    <a:pt x="83483" y="1671"/>
                  </a:lnTo>
                  <a:lnTo>
                    <a:pt x="74347" y="5353"/>
                  </a:lnTo>
                  <a:lnTo>
                    <a:pt x="67925" y="9043"/>
                  </a:lnTo>
                  <a:lnTo>
                    <a:pt x="59120" y="10744"/>
                  </a:lnTo>
                  <a:lnTo>
                    <a:pt x="29751" y="19704"/>
                  </a:lnTo>
                  <a:lnTo>
                    <a:pt x="12888" y="41265"/>
                  </a:lnTo>
                  <a:lnTo>
                    <a:pt x="5213" y="67794"/>
                  </a:lnTo>
                  <a:lnTo>
                    <a:pt x="3405" y="91655"/>
                  </a:lnTo>
                  <a:lnTo>
                    <a:pt x="3794" y="99823"/>
                  </a:lnTo>
                  <a:lnTo>
                    <a:pt x="4160" y="111002"/>
                  </a:lnTo>
                  <a:lnTo>
                    <a:pt x="4469" y="122579"/>
                  </a:lnTo>
                  <a:lnTo>
                    <a:pt x="4687" y="131940"/>
                  </a:lnTo>
                  <a:lnTo>
                    <a:pt x="62" y="141135"/>
                  </a:lnTo>
                  <a:lnTo>
                    <a:pt x="0" y="153857"/>
                  </a:lnTo>
                  <a:lnTo>
                    <a:pt x="3678" y="167498"/>
                  </a:lnTo>
                  <a:lnTo>
                    <a:pt x="10275" y="179450"/>
                  </a:lnTo>
                  <a:lnTo>
                    <a:pt x="13171" y="183273"/>
                  </a:lnTo>
                  <a:lnTo>
                    <a:pt x="15546" y="187578"/>
                  </a:lnTo>
                  <a:lnTo>
                    <a:pt x="17210" y="192074"/>
                  </a:lnTo>
                  <a:lnTo>
                    <a:pt x="21997" y="205066"/>
                  </a:lnTo>
                  <a:lnTo>
                    <a:pt x="27358" y="214450"/>
                  </a:lnTo>
                  <a:lnTo>
                    <a:pt x="59005" y="250126"/>
                  </a:lnTo>
                  <a:lnTo>
                    <a:pt x="102084" y="254727"/>
                  </a:lnTo>
                  <a:lnTo>
                    <a:pt x="122824" y="253476"/>
                  </a:lnTo>
                  <a:lnTo>
                    <a:pt x="168214" y="225977"/>
                  </a:lnTo>
                  <a:lnTo>
                    <a:pt x="181522" y="205066"/>
                  </a:lnTo>
                  <a:lnTo>
                    <a:pt x="186323" y="192062"/>
                  </a:lnTo>
                  <a:close/>
                </a:path>
              </a:pathLst>
            </a:custGeom>
            <a:ln w="180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19378" y="1640758"/>
              <a:ext cx="3810" cy="49530"/>
            </a:xfrm>
            <a:custGeom>
              <a:avLst/>
              <a:gdLst/>
              <a:ahLst/>
              <a:cxnLst/>
              <a:rect l="l" t="t" r="r" b="b"/>
              <a:pathLst>
                <a:path w="3810" h="49530">
                  <a:moveTo>
                    <a:pt x="0" y="0"/>
                  </a:moveTo>
                  <a:lnTo>
                    <a:pt x="523" y="12900"/>
                  </a:lnTo>
                  <a:lnTo>
                    <a:pt x="1219" y="26736"/>
                  </a:lnTo>
                  <a:lnTo>
                    <a:pt x="2228" y="39444"/>
                  </a:lnTo>
                  <a:lnTo>
                    <a:pt x="3695" y="48958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17621" y="1640736"/>
              <a:ext cx="3810" cy="49530"/>
            </a:xfrm>
            <a:custGeom>
              <a:avLst/>
              <a:gdLst/>
              <a:ahLst/>
              <a:cxnLst/>
              <a:rect l="l" t="t" r="r" b="b"/>
              <a:pathLst>
                <a:path w="3810" h="49530">
                  <a:moveTo>
                    <a:pt x="0" y="48983"/>
                  </a:moveTo>
                  <a:lnTo>
                    <a:pt x="1466" y="39454"/>
                  </a:lnTo>
                  <a:lnTo>
                    <a:pt x="2473" y="26739"/>
                  </a:lnTo>
                  <a:lnTo>
                    <a:pt x="3161" y="12900"/>
                  </a:lnTo>
                  <a:lnTo>
                    <a:pt x="3670" y="0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3258" y="1835241"/>
              <a:ext cx="454659" cy="83185"/>
            </a:xfrm>
            <a:custGeom>
              <a:avLst/>
              <a:gdLst/>
              <a:ahLst/>
              <a:cxnLst/>
              <a:rect l="l" t="t" r="r" b="b"/>
              <a:pathLst>
                <a:path w="454660" h="83185">
                  <a:moveTo>
                    <a:pt x="4825" y="82778"/>
                  </a:moveTo>
                  <a:lnTo>
                    <a:pt x="0" y="19481"/>
                  </a:lnTo>
                  <a:lnTo>
                    <a:pt x="1469" y="11899"/>
                  </a:lnTo>
                  <a:lnTo>
                    <a:pt x="5476" y="5707"/>
                  </a:lnTo>
                  <a:lnTo>
                    <a:pt x="11422" y="1531"/>
                  </a:lnTo>
                  <a:lnTo>
                    <a:pt x="18707" y="0"/>
                  </a:lnTo>
                  <a:lnTo>
                    <a:pt x="435470" y="0"/>
                  </a:lnTo>
                  <a:lnTo>
                    <a:pt x="442749" y="1531"/>
                  </a:lnTo>
                  <a:lnTo>
                    <a:pt x="448695" y="5707"/>
                  </a:lnTo>
                  <a:lnTo>
                    <a:pt x="452706" y="11899"/>
                  </a:lnTo>
                  <a:lnTo>
                    <a:pt x="454177" y="19481"/>
                  </a:lnTo>
                  <a:lnTo>
                    <a:pt x="449338" y="82778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47574" y="1568922"/>
              <a:ext cx="127635" cy="27305"/>
            </a:xfrm>
            <a:custGeom>
              <a:avLst/>
              <a:gdLst/>
              <a:ahLst/>
              <a:cxnLst/>
              <a:rect l="l" t="t" r="r" b="b"/>
              <a:pathLst>
                <a:path w="127635" h="27305">
                  <a:moveTo>
                    <a:pt x="0" y="0"/>
                  </a:moveTo>
                  <a:lnTo>
                    <a:pt x="44729" y="22694"/>
                  </a:lnTo>
                  <a:lnTo>
                    <a:pt x="54035" y="26102"/>
                  </a:lnTo>
                  <a:lnTo>
                    <a:pt x="63739" y="27238"/>
                  </a:lnTo>
                  <a:lnTo>
                    <a:pt x="73441" y="26102"/>
                  </a:lnTo>
                  <a:lnTo>
                    <a:pt x="82740" y="22694"/>
                  </a:lnTo>
                  <a:lnTo>
                    <a:pt x="127482" y="0"/>
                  </a:lnTo>
                </a:path>
              </a:pathLst>
            </a:custGeom>
            <a:ln w="180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8" name="object 4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047" y="1973482"/>
            <a:ext cx="31381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</a:rPr>
              <a:t>SISTEMA</a:t>
            </a:r>
            <a:endParaRPr sz="2300"/>
          </a:p>
          <a:p>
            <a:pPr marL="12700" marR="5080">
              <a:lnSpc>
                <a:spcPts val="2400"/>
              </a:lnSpc>
              <a:spcBef>
                <a:spcPts val="200"/>
              </a:spcBef>
            </a:pPr>
            <a:r>
              <a:rPr sz="2300" dirty="0">
                <a:solidFill>
                  <a:srgbClr val="FFFFFF"/>
                </a:solidFill>
              </a:rPr>
              <a:t>DE</a:t>
            </a:r>
            <a:r>
              <a:rPr sz="2300" spc="-10" dirty="0">
                <a:solidFill>
                  <a:srgbClr val="FFFFFF"/>
                </a:solidFill>
              </a:rPr>
              <a:t> MONITORIZACIÓN </a:t>
            </a:r>
            <a:r>
              <a:rPr sz="2300" dirty="0">
                <a:solidFill>
                  <a:srgbClr val="FFFFFF"/>
                </a:solidFill>
              </a:rPr>
              <a:t>FLASH</a:t>
            </a:r>
            <a:r>
              <a:rPr sz="2300" spc="-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DE</a:t>
            </a:r>
            <a:r>
              <a:rPr sz="2300" spc="-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GLUCOSA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55751" y="3057233"/>
            <a:ext cx="998855" cy="59690"/>
            <a:chOff x="755751" y="3057233"/>
            <a:chExt cx="998855" cy="59690"/>
          </a:xfrm>
        </p:grpSpPr>
        <p:sp>
          <p:nvSpPr>
            <p:cNvPr id="6" name="object 6"/>
            <p:cNvSpPr/>
            <p:nvPr/>
          </p:nvSpPr>
          <p:spPr>
            <a:xfrm>
              <a:off x="755751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8097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739" y="305723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470" y="10576"/>
            <a:ext cx="1769745" cy="2344420"/>
          </a:xfrm>
          <a:custGeom>
            <a:avLst/>
            <a:gdLst/>
            <a:ahLst/>
            <a:cxnLst/>
            <a:rect l="l" t="t" r="r" b="b"/>
            <a:pathLst>
              <a:path w="1769745" h="2344420">
                <a:moveTo>
                  <a:pt x="0" y="2344026"/>
                </a:moveTo>
                <a:lnTo>
                  <a:pt x="1769592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55627"/>
            <a:ext cx="1209675" cy="1604645"/>
          </a:xfrm>
          <a:custGeom>
            <a:avLst/>
            <a:gdLst/>
            <a:ahLst/>
            <a:cxnLst/>
            <a:rect l="l" t="t" r="r" b="b"/>
            <a:pathLst>
              <a:path w="1209675" h="1604645">
                <a:moveTo>
                  <a:pt x="0" y="1604036"/>
                </a:moveTo>
                <a:lnTo>
                  <a:pt x="1209225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13882" y="3115615"/>
            <a:ext cx="3430270" cy="2028825"/>
            <a:chOff x="5713882" y="3115615"/>
            <a:chExt cx="3430270" cy="2028825"/>
          </a:xfrm>
        </p:grpSpPr>
        <p:pic>
          <p:nvPicPr>
            <p:cNvPr id="15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882" y="3115615"/>
              <a:ext cx="3430117" cy="2028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99" y="4665561"/>
              <a:ext cx="569556" cy="10020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8" name="object 1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D7CA5D8-748C-543D-7211-55307500C085}"/>
              </a:ext>
            </a:extLst>
          </p:cNvPr>
          <p:cNvGrpSpPr/>
          <p:nvPr/>
        </p:nvGrpSpPr>
        <p:grpSpPr>
          <a:xfrm>
            <a:off x="589175" y="1132069"/>
            <a:ext cx="556181" cy="481965"/>
            <a:chOff x="589175" y="1132069"/>
            <a:chExt cx="556181" cy="481965"/>
          </a:xfrm>
        </p:grpSpPr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AB6ABB86-D396-C503-3AE8-866B1F6896F6}"/>
                </a:ext>
              </a:extLst>
            </p:cNvPr>
            <p:cNvSpPr/>
            <p:nvPr/>
          </p:nvSpPr>
          <p:spPr>
            <a:xfrm>
              <a:off x="624005" y="1132069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41" y="0"/>
                  </a:moveTo>
                  <a:lnTo>
                    <a:pt x="192223" y="4890"/>
                  </a:lnTo>
                  <a:lnTo>
                    <a:pt x="147034" y="18916"/>
                  </a:lnTo>
                  <a:lnTo>
                    <a:pt x="106141" y="41111"/>
                  </a:lnTo>
                  <a:lnTo>
                    <a:pt x="70511" y="70505"/>
                  </a:lnTo>
                  <a:lnTo>
                    <a:pt x="41115" y="106132"/>
                  </a:lnTo>
                  <a:lnTo>
                    <a:pt x="18918" y="147023"/>
                  </a:lnTo>
                  <a:lnTo>
                    <a:pt x="4891" y="192211"/>
                  </a:lnTo>
                  <a:lnTo>
                    <a:pt x="0" y="240728"/>
                  </a:lnTo>
                  <a:lnTo>
                    <a:pt x="4891" y="289245"/>
                  </a:lnTo>
                  <a:lnTo>
                    <a:pt x="18918" y="334433"/>
                  </a:lnTo>
                  <a:lnTo>
                    <a:pt x="41115" y="375324"/>
                  </a:lnTo>
                  <a:lnTo>
                    <a:pt x="70511" y="410951"/>
                  </a:lnTo>
                  <a:lnTo>
                    <a:pt x="106141" y="440345"/>
                  </a:lnTo>
                  <a:lnTo>
                    <a:pt x="147034" y="462540"/>
                  </a:lnTo>
                  <a:lnTo>
                    <a:pt x="192223" y="476566"/>
                  </a:lnTo>
                  <a:lnTo>
                    <a:pt x="240741" y="481456"/>
                  </a:lnTo>
                  <a:lnTo>
                    <a:pt x="289254" y="476566"/>
                  </a:lnTo>
                  <a:lnTo>
                    <a:pt x="334440" y="462540"/>
                  </a:lnTo>
                  <a:lnTo>
                    <a:pt x="375331" y="440345"/>
                  </a:lnTo>
                  <a:lnTo>
                    <a:pt x="410959" y="410951"/>
                  </a:lnTo>
                  <a:lnTo>
                    <a:pt x="440355" y="375324"/>
                  </a:lnTo>
                  <a:lnTo>
                    <a:pt x="462551" y="334433"/>
                  </a:lnTo>
                  <a:lnTo>
                    <a:pt x="476578" y="289245"/>
                  </a:lnTo>
                  <a:lnTo>
                    <a:pt x="481469" y="240728"/>
                  </a:lnTo>
                  <a:lnTo>
                    <a:pt x="476578" y="192211"/>
                  </a:lnTo>
                  <a:lnTo>
                    <a:pt x="462551" y="147023"/>
                  </a:lnTo>
                  <a:lnTo>
                    <a:pt x="440355" y="106132"/>
                  </a:lnTo>
                  <a:lnTo>
                    <a:pt x="410959" y="70505"/>
                  </a:lnTo>
                  <a:lnTo>
                    <a:pt x="375331" y="41111"/>
                  </a:lnTo>
                  <a:lnTo>
                    <a:pt x="334440" y="18916"/>
                  </a:lnTo>
                  <a:lnTo>
                    <a:pt x="289254" y="4890"/>
                  </a:lnTo>
                  <a:lnTo>
                    <a:pt x="240741" y="0"/>
                  </a:lnTo>
                  <a:close/>
                </a:path>
              </a:pathLst>
            </a:custGeom>
            <a:solidFill>
              <a:srgbClr val="00A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341144F2-23C7-AFD4-B7F1-4CA997A8908C}"/>
                </a:ext>
              </a:extLst>
            </p:cNvPr>
            <p:cNvSpPr txBox="1"/>
            <p:nvPr/>
          </p:nvSpPr>
          <p:spPr>
            <a:xfrm>
              <a:off x="589175" y="1216857"/>
              <a:ext cx="556181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3" name="object 3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5788" y="317277"/>
              <a:ext cx="345158" cy="25906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08034" y="1606237"/>
            <a:ext cx="3102610" cy="2856230"/>
            <a:chOff x="508034" y="1606237"/>
            <a:chExt cx="3102610" cy="285623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61" y="1623110"/>
              <a:ext cx="77048" cy="2838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8034" y="1875661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5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8182" y="1606237"/>
              <a:ext cx="3102610" cy="269875"/>
            </a:xfrm>
            <a:custGeom>
              <a:avLst/>
              <a:gdLst/>
              <a:ahLst/>
              <a:cxnLst/>
              <a:rect l="l" t="t" r="r" b="b"/>
              <a:pathLst>
                <a:path w="3102610" h="269875">
                  <a:moveTo>
                    <a:pt x="3013138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3013138" y="269430"/>
                  </a:lnTo>
                  <a:lnTo>
                    <a:pt x="3102076" y="134708"/>
                  </a:lnTo>
                  <a:lnTo>
                    <a:pt x="3013138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937" y="1632789"/>
            <a:ext cx="3044190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 Sans"/>
                <a:cs typeface="Open Sans"/>
              </a:rPr>
              <a:t>OPCIÓN </a:t>
            </a:r>
            <a:r>
              <a:rPr sz="1300" b="1" spc="-5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1300">
              <a:latin typeface="Open Sans"/>
              <a:cs typeface="Open Sans"/>
            </a:endParaRPr>
          </a:p>
          <a:p>
            <a:pPr marL="23495">
              <a:lnSpc>
                <a:spcPts val="1700"/>
              </a:lnSpc>
              <a:spcBef>
                <a:spcPts val="1245"/>
              </a:spcBef>
            </a:pP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Enviar</a:t>
            </a:r>
            <a:r>
              <a:rPr sz="1500" b="1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la</a:t>
            </a:r>
            <a:r>
              <a:rPr sz="15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invitación</a:t>
            </a:r>
            <a:endParaRPr sz="1500">
              <a:latin typeface="Open Sans"/>
              <a:cs typeface="Open Sans"/>
            </a:endParaRPr>
          </a:p>
          <a:p>
            <a:pPr marL="23495">
              <a:lnSpc>
                <a:spcPts val="1700"/>
              </a:lnSpc>
            </a:pP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a</a:t>
            </a:r>
            <a:r>
              <a:rPr sz="15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los</a:t>
            </a:r>
            <a:r>
              <a:rPr sz="15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pacientes</a:t>
            </a:r>
            <a:r>
              <a:rPr sz="15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desde 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LibreView</a:t>
            </a:r>
            <a:endParaRPr sz="1500">
              <a:latin typeface="Open Sans"/>
              <a:cs typeface="Open Sans"/>
            </a:endParaRPr>
          </a:p>
          <a:p>
            <a:pPr marL="354330">
              <a:lnSpc>
                <a:spcPct val="100000"/>
              </a:lnSpc>
              <a:spcBef>
                <a:spcPts val="1215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Haga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clic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icono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“Agregar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paciente”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1585" y="2728087"/>
            <a:ext cx="2049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parte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superior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barra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navegación.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1331" y="3261486"/>
            <a:ext cx="2429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Dentro del perﬁl del paciente,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seleccione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“invitar”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use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correo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electrónico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asociado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su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cuenta.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618" y="2703694"/>
            <a:ext cx="2822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5167" y="1533194"/>
            <a:ext cx="8063865" cy="2972435"/>
            <a:chOff x="775167" y="1533194"/>
            <a:chExt cx="8063865" cy="2972435"/>
          </a:xfrm>
        </p:grpSpPr>
        <p:sp>
          <p:nvSpPr>
            <p:cNvPr id="16" name="object 16"/>
            <p:cNvSpPr/>
            <p:nvPr/>
          </p:nvSpPr>
          <p:spPr>
            <a:xfrm>
              <a:off x="775167" y="3173293"/>
              <a:ext cx="2759710" cy="0"/>
            </a:xfrm>
            <a:custGeom>
              <a:avLst/>
              <a:gdLst/>
              <a:ahLst/>
              <a:cxnLst/>
              <a:rect l="l" t="t" r="r" b="b"/>
              <a:pathLst>
                <a:path w="2759710">
                  <a:moveTo>
                    <a:pt x="2759202" y="0"/>
                  </a:moveTo>
                  <a:lnTo>
                    <a:pt x="0" y="0"/>
                  </a:lnTo>
                </a:path>
              </a:pathLst>
            </a:custGeom>
            <a:ln w="12839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5167" y="3849015"/>
              <a:ext cx="2759710" cy="0"/>
            </a:xfrm>
            <a:custGeom>
              <a:avLst/>
              <a:gdLst/>
              <a:ahLst/>
              <a:cxnLst/>
              <a:rect l="l" t="t" r="r" b="b"/>
              <a:pathLst>
                <a:path w="2759710">
                  <a:moveTo>
                    <a:pt x="2759202" y="0"/>
                  </a:moveTo>
                  <a:lnTo>
                    <a:pt x="0" y="0"/>
                  </a:lnTo>
                </a:path>
              </a:pathLst>
            </a:custGeom>
            <a:ln w="12839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9194" y="4364018"/>
              <a:ext cx="4815027" cy="14135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35811" y="1536735"/>
              <a:ext cx="4236085" cy="2745105"/>
            </a:xfrm>
            <a:custGeom>
              <a:avLst/>
              <a:gdLst/>
              <a:ahLst/>
              <a:cxnLst/>
              <a:rect l="l" t="t" r="r" b="b"/>
              <a:pathLst>
                <a:path w="4236084" h="2745104">
                  <a:moveTo>
                    <a:pt x="4077258" y="0"/>
                  </a:moveTo>
                  <a:lnTo>
                    <a:pt x="2117991" y="1143"/>
                  </a:lnTo>
                  <a:lnTo>
                    <a:pt x="158775" y="0"/>
                  </a:lnTo>
                  <a:lnTo>
                    <a:pt x="66983" y="7580"/>
                  </a:lnTo>
                  <a:lnTo>
                    <a:pt x="19846" y="28306"/>
                  </a:lnTo>
                  <a:lnTo>
                    <a:pt x="2480" y="78558"/>
                  </a:lnTo>
                  <a:lnTo>
                    <a:pt x="0" y="174713"/>
                  </a:lnTo>
                  <a:lnTo>
                    <a:pt x="4100" y="2714605"/>
                  </a:lnTo>
                  <a:lnTo>
                    <a:pt x="9269" y="2735961"/>
                  </a:lnTo>
                  <a:lnTo>
                    <a:pt x="24227" y="2743828"/>
                  </a:lnTo>
                  <a:lnTo>
                    <a:pt x="53619" y="2744952"/>
                  </a:lnTo>
                  <a:lnTo>
                    <a:pt x="4182402" y="2744952"/>
                  </a:lnTo>
                  <a:lnTo>
                    <a:pt x="4226239" y="2708986"/>
                  </a:lnTo>
                  <a:lnTo>
                    <a:pt x="4236021" y="174713"/>
                  </a:lnTo>
                  <a:lnTo>
                    <a:pt x="4211214" y="77345"/>
                  </a:lnTo>
                  <a:lnTo>
                    <a:pt x="4156640" y="25072"/>
                  </a:lnTo>
                  <a:lnTo>
                    <a:pt x="4102065" y="3942"/>
                  </a:lnTo>
                  <a:lnTo>
                    <a:pt x="4077258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89" y="1584604"/>
              <a:ext cx="71564" cy="5347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716" y="1533194"/>
              <a:ext cx="277596" cy="1342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57899" y="1558950"/>
              <a:ext cx="4192270" cy="2700020"/>
            </a:xfrm>
            <a:custGeom>
              <a:avLst/>
              <a:gdLst/>
              <a:ahLst/>
              <a:cxnLst/>
              <a:rect l="l" t="t" r="r" b="b"/>
              <a:pathLst>
                <a:path w="4192270" h="2700020">
                  <a:moveTo>
                    <a:pt x="2095906" y="0"/>
                  </a:moveTo>
                  <a:lnTo>
                    <a:pt x="157111" y="749"/>
                  </a:lnTo>
                  <a:lnTo>
                    <a:pt x="66281" y="8205"/>
                  </a:lnTo>
                  <a:lnTo>
                    <a:pt x="19638" y="28586"/>
                  </a:lnTo>
                  <a:lnTo>
                    <a:pt x="2454" y="77996"/>
                  </a:lnTo>
                  <a:lnTo>
                    <a:pt x="0" y="172542"/>
                  </a:lnTo>
                  <a:lnTo>
                    <a:pt x="4049" y="2669921"/>
                  </a:lnTo>
                  <a:lnTo>
                    <a:pt x="9164" y="2690914"/>
                  </a:lnTo>
                  <a:lnTo>
                    <a:pt x="23969" y="2698648"/>
                  </a:lnTo>
                  <a:lnTo>
                    <a:pt x="53060" y="2699753"/>
                  </a:lnTo>
                  <a:lnTo>
                    <a:pt x="4138790" y="2699753"/>
                  </a:lnTo>
                  <a:lnTo>
                    <a:pt x="4182171" y="2664396"/>
                  </a:lnTo>
                  <a:lnTo>
                    <a:pt x="4191850" y="172542"/>
                  </a:lnTo>
                  <a:lnTo>
                    <a:pt x="4167302" y="76803"/>
                  </a:lnTo>
                  <a:lnTo>
                    <a:pt x="4113295" y="25404"/>
                  </a:lnTo>
                  <a:lnTo>
                    <a:pt x="4059287" y="4626"/>
                  </a:lnTo>
                  <a:lnTo>
                    <a:pt x="4034739" y="749"/>
                  </a:lnTo>
                  <a:lnTo>
                    <a:pt x="2095906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0552" y="1684566"/>
              <a:ext cx="3968750" cy="2454275"/>
            </a:xfrm>
            <a:custGeom>
              <a:avLst/>
              <a:gdLst/>
              <a:ahLst/>
              <a:cxnLst/>
              <a:rect l="l" t="t" r="r" b="b"/>
              <a:pathLst>
                <a:path w="3968750" h="2454275">
                  <a:moveTo>
                    <a:pt x="3968610" y="0"/>
                  </a:moveTo>
                  <a:lnTo>
                    <a:pt x="0" y="0"/>
                  </a:lnTo>
                  <a:lnTo>
                    <a:pt x="0" y="2453995"/>
                  </a:lnTo>
                  <a:lnTo>
                    <a:pt x="3968610" y="2453995"/>
                  </a:lnTo>
                  <a:lnTo>
                    <a:pt x="396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76320" y="1576234"/>
              <a:ext cx="4154804" cy="2685415"/>
            </a:xfrm>
            <a:custGeom>
              <a:avLst/>
              <a:gdLst/>
              <a:ahLst/>
              <a:cxnLst/>
              <a:rect l="l" t="t" r="r" b="b"/>
              <a:pathLst>
                <a:path w="4154804" h="2685415">
                  <a:moveTo>
                    <a:pt x="4009493" y="0"/>
                  </a:moveTo>
                  <a:lnTo>
                    <a:pt x="145213" y="0"/>
                  </a:lnTo>
                  <a:lnTo>
                    <a:pt x="115819" y="5213"/>
                  </a:lnTo>
                  <a:lnTo>
                    <a:pt x="47223" y="46379"/>
                  </a:lnTo>
                  <a:lnTo>
                    <a:pt x="18383" y="86722"/>
                  </a:lnTo>
                  <a:lnTo>
                    <a:pt x="90" y="143167"/>
                  </a:lnTo>
                  <a:lnTo>
                    <a:pt x="0" y="2615099"/>
                  </a:lnTo>
                  <a:lnTo>
                    <a:pt x="1871" y="2630239"/>
                  </a:lnTo>
                  <a:lnTo>
                    <a:pt x="18645" y="2666784"/>
                  </a:lnTo>
                  <a:lnTo>
                    <a:pt x="60034" y="2684970"/>
                  </a:lnTo>
                  <a:lnTo>
                    <a:pt x="4095053" y="2684970"/>
                  </a:lnTo>
                  <a:lnTo>
                    <a:pt x="4136061" y="2666784"/>
                  </a:lnTo>
                  <a:lnTo>
                    <a:pt x="4137835" y="2663939"/>
                  </a:lnTo>
                  <a:lnTo>
                    <a:pt x="60326" y="2663939"/>
                  </a:lnTo>
                  <a:lnTo>
                    <a:pt x="52227" y="2663004"/>
                  </a:lnTo>
                  <a:lnTo>
                    <a:pt x="21488" y="2624312"/>
                  </a:lnTo>
                  <a:lnTo>
                    <a:pt x="20181" y="146050"/>
                  </a:lnTo>
                  <a:lnTo>
                    <a:pt x="47705" y="77301"/>
                  </a:lnTo>
                  <a:lnTo>
                    <a:pt x="88460" y="39908"/>
                  </a:lnTo>
                  <a:lnTo>
                    <a:pt x="126523" y="24343"/>
                  </a:lnTo>
                  <a:lnTo>
                    <a:pt x="145975" y="21082"/>
                  </a:lnTo>
                  <a:lnTo>
                    <a:pt x="4074798" y="21082"/>
                  </a:lnTo>
                  <a:lnTo>
                    <a:pt x="4073322" y="19941"/>
                  </a:lnTo>
                  <a:lnTo>
                    <a:pt x="4038918" y="5213"/>
                  </a:lnTo>
                  <a:lnTo>
                    <a:pt x="4009493" y="0"/>
                  </a:lnTo>
                  <a:close/>
                </a:path>
                <a:path w="4154804" h="2685415">
                  <a:moveTo>
                    <a:pt x="4074798" y="21082"/>
                  </a:moveTo>
                  <a:lnTo>
                    <a:pt x="4008781" y="21082"/>
                  </a:lnTo>
                  <a:lnTo>
                    <a:pt x="4028284" y="24365"/>
                  </a:lnTo>
                  <a:lnTo>
                    <a:pt x="4066325" y="39965"/>
                  </a:lnTo>
                  <a:lnTo>
                    <a:pt x="4107033" y="77365"/>
                  </a:lnTo>
                  <a:lnTo>
                    <a:pt x="4134537" y="146050"/>
                  </a:lnTo>
                  <a:lnTo>
                    <a:pt x="4134469" y="2612810"/>
                  </a:lnTo>
                  <a:lnTo>
                    <a:pt x="4121138" y="2652471"/>
                  </a:lnTo>
                  <a:lnTo>
                    <a:pt x="4094557" y="2663939"/>
                  </a:lnTo>
                  <a:lnTo>
                    <a:pt x="4137835" y="2663939"/>
                  </a:lnTo>
                  <a:lnTo>
                    <a:pt x="4147289" y="2648781"/>
                  </a:lnTo>
                  <a:lnTo>
                    <a:pt x="4152858" y="2630239"/>
                  </a:lnTo>
                  <a:lnTo>
                    <a:pt x="4154715" y="2615099"/>
                  </a:lnTo>
                  <a:lnTo>
                    <a:pt x="4154743" y="143167"/>
                  </a:lnTo>
                  <a:lnTo>
                    <a:pt x="4136400" y="86722"/>
                  </a:lnTo>
                  <a:lnTo>
                    <a:pt x="4107537" y="46379"/>
                  </a:lnTo>
                  <a:lnTo>
                    <a:pt x="4074798" y="21082"/>
                  </a:lnTo>
                  <a:close/>
                </a:path>
              </a:pathLst>
            </a:custGeom>
            <a:solidFill>
              <a:srgbClr val="46474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6857" y="1597502"/>
              <a:ext cx="53975" cy="56515"/>
            </a:xfrm>
            <a:custGeom>
              <a:avLst/>
              <a:gdLst/>
              <a:ahLst/>
              <a:cxnLst/>
              <a:rect l="l" t="t" r="r" b="b"/>
              <a:pathLst>
                <a:path w="53975" h="56514">
                  <a:moveTo>
                    <a:pt x="24245" y="0"/>
                  </a:moveTo>
                  <a:lnTo>
                    <a:pt x="14291" y="3120"/>
                  </a:lnTo>
                  <a:lnTo>
                    <a:pt x="5961" y="10198"/>
                  </a:lnTo>
                  <a:lnTo>
                    <a:pt x="948" y="20075"/>
                  </a:lnTo>
                  <a:lnTo>
                    <a:pt x="0" y="30802"/>
                  </a:lnTo>
                  <a:lnTo>
                    <a:pt x="2987" y="41107"/>
                  </a:lnTo>
                  <a:lnTo>
                    <a:pt x="9783" y="49720"/>
                  </a:lnTo>
                  <a:lnTo>
                    <a:pt x="19324" y="54986"/>
                  </a:lnTo>
                  <a:lnTo>
                    <a:pt x="29692" y="55997"/>
                  </a:lnTo>
                  <a:lnTo>
                    <a:pt x="39653" y="52888"/>
                  </a:lnTo>
                  <a:lnTo>
                    <a:pt x="47972" y="45796"/>
                  </a:lnTo>
                  <a:lnTo>
                    <a:pt x="53001" y="35933"/>
                  </a:lnTo>
                  <a:lnTo>
                    <a:pt x="53952" y="25204"/>
                  </a:lnTo>
                  <a:lnTo>
                    <a:pt x="50967" y="14869"/>
                  </a:lnTo>
                  <a:lnTo>
                    <a:pt x="44188" y="6184"/>
                  </a:lnTo>
                  <a:lnTo>
                    <a:pt x="34614" y="975"/>
                  </a:lnTo>
                  <a:lnTo>
                    <a:pt x="24245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8851" y="1567307"/>
              <a:ext cx="4969941" cy="280186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0552" y="1684578"/>
              <a:ext cx="3968597" cy="24539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1394" y="1838494"/>
              <a:ext cx="229755" cy="2297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61406" y="1997237"/>
              <a:ext cx="1511300" cy="798830"/>
            </a:xfrm>
            <a:custGeom>
              <a:avLst/>
              <a:gdLst/>
              <a:ahLst/>
              <a:cxnLst/>
              <a:rect l="l" t="t" r="r" b="b"/>
              <a:pathLst>
                <a:path w="1511300" h="798830">
                  <a:moveTo>
                    <a:pt x="1510957" y="0"/>
                  </a:moveTo>
                  <a:lnTo>
                    <a:pt x="0" y="798537"/>
                  </a:lnTo>
                </a:path>
              </a:pathLst>
            </a:custGeom>
            <a:ln w="12700">
              <a:solidFill>
                <a:srgbClr val="D4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38675" y="277143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1726" y="0"/>
                  </a:moveTo>
                  <a:lnTo>
                    <a:pt x="12639" y="2682"/>
                  </a:lnTo>
                  <a:lnTo>
                    <a:pt x="5298" y="8683"/>
                  </a:lnTo>
                  <a:lnTo>
                    <a:pt x="978" y="16753"/>
                  </a:lnTo>
                  <a:lnTo>
                    <a:pt x="0" y="25853"/>
                  </a:lnTo>
                  <a:lnTo>
                    <a:pt x="2682" y="34940"/>
                  </a:lnTo>
                  <a:lnTo>
                    <a:pt x="8683" y="42280"/>
                  </a:lnTo>
                  <a:lnTo>
                    <a:pt x="16755" y="46600"/>
                  </a:lnTo>
                  <a:lnTo>
                    <a:pt x="25858" y="47579"/>
                  </a:lnTo>
                  <a:lnTo>
                    <a:pt x="34952" y="44897"/>
                  </a:lnTo>
                  <a:lnTo>
                    <a:pt x="42286" y="38895"/>
                  </a:lnTo>
                  <a:lnTo>
                    <a:pt x="46602" y="30825"/>
                  </a:lnTo>
                  <a:lnTo>
                    <a:pt x="47579" y="21726"/>
                  </a:lnTo>
                  <a:lnTo>
                    <a:pt x="44897" y="12639"/>
                  </a:lnTo>
                  <a:lnTo>
                    <a:pt x="38895" y="5298"/>
                  </a:lnTo>
                  <a:lnTo>
                    <a:pt x="30825" y="978"/>
                  </a:lnTo>
                  <a:lnTo>
                    <a:pt x="21726" y="0"/>
                  </a:lnTo>
                  <a:close/>
                </a:path>
              </a:pathLst>
            </a:custGeom>
            <a:solidFill>
              <a:srgbClr val="D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VINCULACIÓN</a:t>
            </a:r>
            <a:r>
              <a:rPr spc="-30" dirty="0"/>
              <a:t> </a:t>
            </a:r>
            <a:r>
              <a:rPr dirty="0"/>
              <a:t>ENTRE</a:t>
            </a:r>
            <a:r>
              <a:rPr spc="-1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</a:t>
            </a:r>
          </a:p>
          <a:p>
            <a:pPr marL="1270" algn="ctr">
              <a:lnSpc>
                <a:spcPts val="2410"/>
              </a:lnSpc>
            </a:pPr>
            <a:r>
              <a:rPr dirty="0"/>
              <a:t>Y</a:t>
            </a:r>
            <a:r>
              <a:rPr spc="-20" dirty="0"/>
              <a:t> </a:t>
            </a:r>
            <a:r>
              <a:rPr dirty="0"/>
              <a:t>LibreView</a:t>
            </a:r>
            <a:r>
              <a:rPr spc="-10" dirty="0"/>
              <a:t>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SEGUIMIENTO</a:t>
            </a:r>
            <a:r>
              <a:rPr spc="-10" dirty="0"/>
              <a:t> </a:t>
            </a:r>
            <a:r>
              <a:rPr dirty="0"/>
              <a:t>DEL</a:t>
            </a:r>
            <a:r>
              <a:rPr spc="-10" dirty="0"/>
              <a:t> PACIENTE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97445" y="964567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4884" y="4933686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53" name="object 112">
            <a:extLst>
              <a:ext uri="{FF2B5EF4-FFF2-40B4-BE49-F238E27FC236}">
                <a16:creationId xmlns:a16="http://schemas.microsoft.com/office/drawing/2014/main" id="{B9FBC9B2-6862-DD06-19A4-E3FE8099D79B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4" name="object 113">
              <a:extLst>
                <a:ext uri="{FF2B5EF4-FFF2-40B4-BE49-F238E27FC236}">
                  <a16:creationId xmlns:a16="http://schemas.microsoft.com/office/drawing/2014/main" id="{A2DA3092-C85A-696F-18D6-48F480141CE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4">
              <a:extLst>
                <a:ext uri="{FF2B5EF4-FFF2-40B4-BE49-F238E27FC236}">
                  <a16:creationId xmlns:a16="http://schemas.microsoft.com/office/drawing/2014/main" id="{05221C31-0AC2-8E20-1030-C8766B8F5B55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5">
              <a:extLst>
                <a:ext uri="{FF2B5EF4-FFF2-40B4-BE49-F238E27FC236}">
                  <a16:creationId xmlns:a16="http://schemas.microsoft.com/office/drawing/2014/main" id="{CA8ABFE2-1FEA-EE59-2F21-62BC0BBA5D89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6">
              <a:extLst>
                <a:ext uri="{FF2B5EF4-FFF2-40B4-BE49-F238E27FC236}">
                  <a16:creationId xmlns:a16="http://schemas.microsoft.com/office/drawing/2014/main" id="{6A3A9182-711F-5FF4-C683-07E925931FE0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7">
              <a:extLst>
                <a:ext uri="{FF2B5EF4-FFF2-40B4-BE49-F238E27FC236}">
                  <a16:creationId xmlns:a16="http://schemas.microsoft.com/office/drawing/2014/main" id="{A1442BB1-2BE2-3BC9-F044-9D8F3A63849A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8">
              <a:extLst>
                <a:ext uri="{FF2B5EF4-FFF2-40B4-BE49-F238E27FC236}">
                  <a16:creationId xmlns:a16="http://schemas.microsoft.com/office/drawing/2014/main" id="{0EF787E7-3D21-3972-9A21-A39E2F11FB8E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9">
              <a:extLst>
                <a:ext uri="{FF2B5EF4-FFF2-40B4-BE49-F238E27FC236}">
                  <a16:creationId xmlns:a16="http://schemas.microsoft.com/office/drawing/2014/main" id="{49DF5545-A105-7F5E-0D0B-2CAB24CD83BD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20">
              <a:extLst>
                <a:ext uri="{FF2B5EF4-FFF2-40B4-BE49-F238E27FC236}">
                  <a16:creationId xmlns:a16="http://schemas.microsoft.com/office/drawing/2014/main" id="{2BD5DAAC-C5C1-21A6-03D2-FEFE2D87A050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21">
              <a:extLst>
                <a:ext uri="{FF2B5EF4-FFF2-40B4-BE49-F238E27FC236}">
                  <a16:creationId xmlns:a16="http://schemas.microsoft.com/office/drawing/2014/main" id="{773B2E9A-A33F-C48F-F2F8-136094C19368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2">
              <a:extLst>
                <a:ext uri="{FF2B5EF4-FFF2-40B4-BE49-F238E27FC236}">
                  <a16:creationId xmlns:a16="http://schemas.microsoft.com/office/drawing/2014/main" id="{853DB5F4-135D-58D8-64B6-0223C075CEC8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3">
            <a:extLst>
              <a:ext uri="{FF2B5EF4-FFF2-40B4-BE49-F238E27FC236}">
                <a16:creationId xmlns:a16="http://schemas.microsoft.com/office/drawing/2014/main" id="{FE057E74-2C27-DC6A-4C45-C478FC73C844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98">
            <a:extLst>
              <a:ext uri="{FF2B5EF4-FFF2-40B4-BE49-F238E27FC236}">
                <a16:creationId xmlns:a16="http://schemas.microsoft.com/office/drawing/2014/main" id="{A6980B90-6A41-4818-FEB5-74DA3E831D1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26BF1548-680B-9329-9D67-B1ABCBC454E4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AA632C7-8C36-B929-C4C5-00745F839CB5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object 12">
              <a:extLst>
                <a:ext uri="{FF2B5EF4-FFF2-40B4-BE49-F238E27FC236}">
                  <a16:creationId xmlns:a16="http://schemas.microsoft.com/office/drawing/2014/main" id="{CB873F9A-E013-CDF9-C7AE-5E504C6946A4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3" name="object 12">
            <a:extLst>
              <a:ext uri="{FF2B5EF4-FFF2-40B4-BE49-F238E27FC236}">
                <a16:creationId xmlns:a16="http://schemas.microsoft.com/office/drawing/2014/main" id="{312F3016-1DE7-1EC3-7D7A-BBF1D4D072E9}"/>
              </a:ext>
            </a:extLst>
          </p:cNvPr>
          <p:cNvSpPr txBox="1"/>
          <p:nvPr/>
        </p:nvSpPr>
        <p:spPr>
          <a:xfrm>
            <a:off x="794618" y="3415130"/>
            <a:ext cx="2822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object 11">
            <a:extLst>
              <a:ext uri="{FF2B5EF4-FFF2-40B4-BE49-F238E27FC236}">
                <a16:creationId xmlns:a16="http://schemas.microsoft.com/office/drawing/2014/main" id="{332353E5-FB58-1289-2659-4C8112E326E3}"/>
              </a:ext>
            </a:extLst>
          </p:cNvPr>
          <p:cNvSpPr txBox="1"/>
          <p:nvPr/>
        </p:nvSpPr>
        <p:spPr>
          <a:xfrm>
            <a:off x="1111331" y="3922461"/>
            <a:ext cx="242951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00"/>
              </a:spcBef>
            </a:pPr>
            <a:r>
              <a:rPr lang="es-ES" sz="1000" b="1" spc="-10" dirty="0">
                <a:solidFill>
                  <a:srgbClr val="3C3C3B"/>
                </a:solidFill>
                <a:latin typeface="Open Sans"/>
                <a:cs typeface="Open Sans"/>
              </a:rPr>
              <a:t>Los pacientes recibirán la invitación</a:t>
            </a:r>
          </a:p>
          <a:p>
            <a:pPr>
              <a:lnSpc>
                <a:spcPts val="1200"/>
              </a:lnSpc>
              <a:spcBef>
                <a:spcPts val="100"/>
              </a:spcBef>
              <a:tabLst>
                <a:tab pos="328930" algn="l"/>
              </a:tabLst>
            </a:pPr>
            <a:r>
              <a:rPr lang="es-ES" sz="1000" dirty="0">
                <a:solidFill>
                  <a:srgbClr val="3C3C3B"/>
                </a:solidFill>
                <a:latin typeface="Open Sans"/>
                <a:cs typeface="Open Sans"/>
              </a:rPr>
              <a:t>en su aplicación </a:t>
            </a:r>
            <a:r>
              <a:rPr lang="es-ES" sz="1000" dirty="0" err="1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lang="es-ES" sz="10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lang="es-ES" sz="1000" dirty="0" err="1">
                <a:solidFill>
                  <a:srgbClr val="3C3C3B"/>
                </a:solidFill>
                <a:latin typeface="Open Sans"/>
                <a:cs typeface="Open Sans"/>
              </a:rPr>
              <a:t>LibreLink</a:t>
            </a:r>
            <a:r>
              <a:rPr lang="es-ES" sz="1000" dirty="0">
                <a:solidFill>
                  <a:srgbClr val="3C3C3B"/>
                </a:solidFill>
                <a:latin typeface="Open Sans"/>
                <a:cs typeface="Open Sans"/>
              </a:rPr>
              <a:t> y</a:t>
            </a:r>
          </a:p>
          <a:p>
            <a:pPr>
              <a:lnSpc>
                <a:spcPts val="1200"/>
              </a:lnSpc>
              <a:spcBef>
                <a:spcPts val="100"/>
              </a:spcBef>
              <a:tabLst>
                <a:tab pos="328930" algn="l"/>
              </a:tabLst>
            </a:pPr>
            <a:r>
              <a:rPr lang="es-ES" sz="1000" dirty="0">
                <a:solidFill>
                  <a:srgbClr val="3C3C3B"/>
                </a:solidFill>
                <a:latin typeface="Open Sans"/>
                <a:cs typeface="Open Sans"/>
              </a:rPr>
              <a:t>también en su correo electrónico.</a:t>
            </a:r>
          </a:p>
        </p:txBody>
      </p:sp>
      <p:sp>
        <p:nvSpPr>
          <p:cNvPr id="76" name="object 12">
            <a:extLst>
              <a:ext uri="{FF2B5EF4-FFF2-40B4-BE49-F238E27FC236}">
                <a16:creationId xmlns:a16="http://schemas.microsoft.com/office/drawing/2014/main" id="{C594C152-6366-7FB4-6DEE-90D60A9C7927}"/>
              </a:ext>
            </a:extLst>
          </p:cNvPr>
          <p:cNvSpPr txBox="1"/>
          <p:nvPr/>
        </p:nvSpPr>
        <p:spPr>
          <a:xfrm>
            <a:off x="794618" y="4052803"/>
            <a:ext cx="2822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200" b="1" spc="30" dirty="0">
                <a:solidFill>
                  <a:srgbClr val="3EA79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" name="object 2">
            <a:extLst>
              <a:ext uri="{FF2B5EF4-FFF2-40B4-BE49-F238E27FC236}">
                <a16:creationId xmlns:a16="http://schemas.microsoft.com/office/drawing/2014/main" id="{8AECCFE6-6C29-8DF5-183A-2818993B8DDF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78" name="object 3">
              <a:extLst>
                <a:ext uri="{FF2B5EF4-FFF2-40B4-BE49-F238E27FC236}">
                  <a16:creationId xmlns:a16="http://schemas.microsoft.com/office/drawing/2014/main" id="{BF625B90-568A-3CCF-F2CC-5A4F99E2611E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4">
              <a:extLst>
                <a:ext uri="{FF2B5EF4-FFF2-40B4-BE49-F238E27FC236}">
                  <a16:creationId xmlns:a16="http://schemas.microsoft.com/office/drawing/2014/main" id="{BE51934E-BCD1-F8DB-12EA-2A3D3493F457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">
              <a:extLst>
                <a:ext uri="{FF2B5EF4-FFF2-40B4-BE49-F238E27FC236}">
                  <a16:creationId xmlns:a16="http://schemas.microsoft.com/office/drawing/2014/main" id="{A615BF14-C2EB-2867-4689-D2D5F3B06DDB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3" name="object 3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5788" y="317277"/>
              <a:ext cx="345158" cy="25906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194" y="4364018"/>
            <a:ext cx="4815027" cy="14135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868851" y="1533194"/>
            <a:ext cx="4970145" cy="2836545"/>
            <a:chOff x="3868851" y="1533194"/>
            <a:chExt cx="4970145" cy="2836545"/>
          </a:xfrm>
        </p:grpSpPr>
        <p:sp>
          <p:nvSpPr>
            <p:cNvPr id="7" name="object 7"/>
            <p:cNvSpPr/>
            <p:nvPr/>
          </p:nvSpPr>
          <p:spPr>
            <a:xfrm>
              <a:off x="4235812" y="1536735"/>
              <a:ext cx="4236085" cy="2745105"/>
            </a:xfrm>
            <a:custGeom>
              <a:avLst/>
              <a:gdLst/>
              <a:ahLst/>
              <a:cxnLst/>
              <a:rect l="l" t="t" r="r" b="b"/>
              <a:pathLst>
                <a:path w="4236084" h="2745104">
                  <a:moveTo>
                    <a:pt x="4077258" y="0"/>
                  </a:moveTo>
                  <a:lnTo>
                    <a:pt x="2117991" y="1143"/>
                  </a:lnTo>
                  <a:lnTo>
                    <a:pt x="158775" y="0"/>
                  </a:lnTo>
                  <a:lnTo>
                    <a:pt x="66983" y="7580"/>
                  </a:lnTo>
                  <a:lnTo>
                    <a:pt x="19846" y="28306"/>
                  </a:lnTo>
                  <a:lnTo>
                    <a:pt x="2480" y="78558"/>
                  </a:lnTo>
                  <a:lnTo>
                    <a:pt x="0" y="174713"/>
                  </a:lnTo>
                  <a:lnTo>
                    <a:pt x="4100" y="2714605"/>
                  </a:lnTo>
                  <a:lnTo>
                    <a:pt x="9269" y="2735961"/>
                  </a:lnTo>
                  <a:lnTo>
                    <a:pt x="24227" y="2743828"/>
                  </a:lnTo>
                  <a:lnTo>
                    <a:pt x="53619" y="2744952"/>
                  </a:lnTo>
                  <a:lnTo>
                    <a:pt x="4182402" y="2744952"/>
                  </a:lnTo>
                  <a:lnTo>
                    <a:pt x="4226239" y="2708986"/>
                  </a:lnTo>
                  <a:lnTo>
                    <a:pt x="4236021" y="174713"/>
                  </a:lnTo>
                  <a:lnTo>
                    <a:pt x="4211214" y="77345"/>
                  </a:lnTo>
                  <a:lnTo>
                    <a:pt x="4156640" y="25072"/>
                  </a:lnTo>
                  <a:lnTo>
                    <a:pt x="4102065" y="3942"/>
                  </a:lnTo>
                  <a:lnTo>
                    <a:pt x="4077258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89" y="1584604"/>
              <a:ext cx="71564" cy="534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716" y="1533194"/>
              <a:ext cx="277596" cy="1342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57899" y="1558950"/>
              <a:ext cx="4192270" cy="2700020"/>
            </a:xfrm>
            <a:custGeom>
              <a:avLst/>
              <a:gdLst/>
              <a:ahLst/>
              <a:cxnLst/>
              <a:rect l="l" t="t" r="r" b="b"/>
              <a:pathLst>
                <a:path w="4192270" h="2700020">
                  <a:moveTo>
                    <a:pt x="2095906" y="0"/>
                  </a:moveTo>
                  <a:lnTo>
                    <a:pt x="157111" y="749"/>
                  </a:lnTo>
                  <a:lnTo>
                    <a:pt x="66281" y="8205"/>
                  </a:lnTo>
                  <a:lnTo>
                    <a:pt x="19638" y="28586"/>
                  </a:lnTo>
                  <a:lnTo>
                    <a:pt x="2454" y="77996"/>
                  </a:lnTo>
                  <a:lnTo>
                    <a:pt x="0" y="172542"/>
                  </a:lnTo>
                  <a:lnTo>
                    <a:pt x="4049" y="2669921"/>
                  </a:lnTo>
                  <a:lnTo>
                    <a:pt x="9164" y="2690914"/>
                  </a:lnTo>
                  <a:lnTo>
                    <a:pt x="23969" y="2698648"/>
                  </a:lnTo>
                  <a:lnTo>
                    <a:pt x="53060" y="2699753"/>
                  </a:lnTo>
                  <a:lnTo>
                    <a:pt x="4138790" y="2699753"/>
                  </a:lnTo>
                  <a:lnTo>
                    <a:pt x="4182171" y="2664396"/>
                  </a:lnTo>
                  <a:lnTo>
                    <a:pt x="4191850" y="172542"/>
                  </a:lnTo>
                  <a:lnTo>
                    <a:pt x="4167302" y="76803"/>
                  </a:lnTo>
                  <a:lnTo>
                    <a:pt x="4113295" y="25404"/>
                  </a:lnTo>
                  <a:lnTo>
                    <a:pt x="4059287" y="4626"/>
                  </a:lnTo>
                  <a:lnTo>
                    <a:pt x="4034739" y="749"/>
                  </a:lnTo>
                  <a:lnTo>
                    <a:pt x="2095906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70552" y="1684566"/>
              <a:ext cx="3968750" cy="2454275"/>
            </a:xfrm>
            <a:custGeom>
              <a:avLst/>
              <a:gdLst/>
              <a:ahLst/>
              <a:cxnLst/>
              <a:rect l="l" t="t" r="r" b="b"/>
              <a:pathLst>
                <a:path w="3968750" h="2454275">
                  <a:moveTo>
                    <a:pt x="3968610" y="0"/>
                  </a:moveTo>
                  <a:lnTo>
                    <a:pt x="0" y="0"/>
                  </a:lnTo>
                  <a:lnTo>
                    <a:pt x="0" y="2453995"/>
                  </a:lnTo>
                  <a:lnTo>
                    <a:pt x="3968610" y="2453995"/>
                  </a:lnTo>
                  <a:lnTo>
                    <a:pt x="396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76320" y="1576234"/>
              <a:ext cx="4154804" cy="2685415"/>
            </a:xfrm>
            <a:custGeom>
              <a:avLst/>
              <a:gdLst/>
              <a:ahLst/>
              <a:cxnLst/>
              <a:rect l="l" t="t" r="r" b="b"/>
              <a:pathLst>
                <a:path w="4154804" h="2685415">
                  <a:moveTo>
                    <a:pt x="4009493" y="0"/>
                  </a:moveTo>
                  <a:lnTo>
                    <a:pt x="145213" y="0"/>
                  </a:lnTo>
                  <a:lnTo>
                    <a:pt x="115819" y="5213"/>
                  </a:lnTo>
                  <a:lnTo>
                    <a:pt x="47223" y="46379"/>
                  </a:lnTo>
                  <a:lnTo>
                    <a:pt x="18383" y="86722"/>
                  </a:lnTo>
                  <a:lnTo>
                    <a:pt x="90" y="143167"/>
                  </a:lnTo>
                  <a:lnTo>
                    <a:pt x="0" y="2615099"/>
                  </a:lnTo>
                  <a:lnTo>
                    <a:pt x="1871" y="2630239"/>
                  </a:lnTo>
                  <a:lnTo>
                    <a:pt x="18645" y="2666784"/>
                  </a:lnTo>
                  <a:lnTo>
                    <a:pt x="60034" y="2684970"/>
                  </a:lnTo>
                  <a:lnTo>
                    <a:pt x="4095053" y="2684970"/>
                  </a:lnTo>
                  <a:lnTo>
                    <a:pt x="4136061" y="2666784"/>
                  </a:lnTo>
                  <a:lnTo>
                    <a:pt x="4137835" y="2663939"/>
                  </a:lnTo>
                  <a:lnTo>
                    <a:pt x="60326" y="2663939"/>
                  </a:lnTo>
                  <a:lnTo>
                    <a:pt x="52227" y="2663004"/>
                  </a:lnTo>
                  <a:lnTo>
                    <a:pt x="21488" y="2624312"/>
                  </a:lnTo>
                  <a:lnTo>
                    <a:pt x="20181" y="146050"/>
                  </a:lnTo>
                  <a:lnTo>
                    <a:pt x="47705" y="77301"/>
                  </a:lnTo>
                  <a:lnTo>
                    <a:pt x="88460" y="39908"/>
                  </a:lnTo>
                  <a:lnTo>
                    <a:pt x="126523" y="24343"/>
                  </a:lnTo>
                  <a:lnTo>
                    <a:pt x="145975" y="21082"/>
                  </a:lnTo>
                  <a:lnTo>
                    <a:pt x="4074798" y="21082"/>
                  </a:lnTo>
                  <a:lnTo>
                    <a:pt x="4073322" y="19941"/>
                  </a:lnTo>
                  <a:lnTo>
                    <a:pt x="4038918" y="5213"/>
                  </a:lnTo>
                  <a:lnTo>
                    <a:pt x="4009493" y="0"/>
                  </a:lnTo>
                  <a:close/>
                </a:path>
                <a:path w="4154804" h="2685415">
                  <a:moveTo>
                    <a:pt x="4074798" y="21082"/>
                  </a:moveTo>
                  <a:lnTo>
                    <a:pt x="4008781" y="21082"/>
                  </a:lnTo>
                  <a:lnTo>
                    <a:pt x="4028284" y="24365"/>
                  </a:lnTo>
                  <a:lnTo>
                    <a:pt x="4066325" y="39965"/>
                  </a:lnTo>
                  <a:lnTo>
                    <a:pt x="4107033" y="77365"/>
                  </a:lnTo>
                  <a:lnTo>
                    <a:pt x="4134537" y="146050"/>
                  </a:lnTo>
                  <a:lnTo>
                    <a:pt x="4134469" y="2612810"/>
                  </a:lnTo>
                  <a:lnTo>
                    <a:pt x="4121138" y="2652471"/>
                  </a:lnTo>
                  <a:lnTo>
                    <a:pt x="4094557" y="2663939"/>
                  </a:lnTo>
                  <a:lnTo>
                    <a:pt x="4137835" y="2663939"/>
                  </a:lnTo>
                  <a:lnTo>
                    <a:pt x="4147289" y="2648781"/>
                  </a:lnTo>
                  <a:lnTo>
                    <a:pt x="4152858" y="2630239"/>
                  </a:lnTo>
                  <a:lnTo>
                    <a:pt x="4154715" y="2615099"/>
                  </a:lnTo>
                  <a:lnTo>
                    <a:pt x="4154743" y="143167"/>
                  </a:lnTo>
                  <a:lnTo>
                    <a:pt x="4136400" y="86722"/>
                  </a:lnTo>
                  <a:lnTo>
                    <a:pt x="4107537" y="46379"/>
                  </a:lnTo>
                  <a:lnTo>
                    <a:pt x="4074798" y="21082"/>
                  </a:lnTo>
                  <a:close/>
                </a:path>
              </a:pathLst>
            </a:custGeom>
            <a:solidFill>
              <a:srgbClr val="464749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6857" y="1597502"/>
              <a:ext cx="53975" cy="56515"/>
            </a:xfrm>
            <a:custGeom>
              <a:avLst/>
              <a:gdLst/>
              <a:ahLst/>
              <a:cxnLst/>
              <a:rect l="l" t="t" r="r" b="b"/>
              <a:pathLst>
                <a:path w="53975" h="56514">
                  <a:moveTo>
                    <a:pt x="24245" y="0"/>
                  </a:moveTo>
                  <a:lnTo>
                    <a:pt x="14291" y="3120"/>
                  </a:lnTo>
                  <a:lnTo>
                    <a:pt x="5961" y="10198"/>
                  </a:lnTo>
                  <a:lnTo>
                    <a:pt x="948" y="20075"/>
                  </a:lnTo>
                  <a:lnTo>
                    <a:pt x="0" y="30802"/>
                  </a:lnTo>
                  <a:lnTo>
                    <a:pt x="2987" y="41107"/>
                  </a:lnTo>
                  <a:lnTo>
                    <a:pt x="9783" y="49720"/>
                  </a:lnTo>
                  <a:lnTo>
                    <a:pt x="19324" y="54986"/>
                  </a:lnTo>
                  <a:lnTo>
                    <a:pt x="29692" y="55997"/>
                  </a:lnTo>
                  <a:lnTo>
                    <a:pt x="39653" y="52888"/>
                  </a:lnTo>
                  <a:lnTo>
                    <a:pt x="47972" y="45796"/>
                  </a:lnTo>
                  <a:lnTo>
                    <a:pt x="53001" y="35933"/>
                  </a:lnTo>
                  <a:lnTo>
                    <a:pt x="53952" y="25204"/>
                  </a:lnTo>
                  <a:lnTo>
                    <a:pt x="50967" y="14869"/>
                  </a:lnTo>
                  <a:lnTo>
                    <a:pt x="44188" y="6184"/>
                  </a:lnTo>
                  <a:lnTo>
                    <a:pt x="34614" y="975"/>
                  </a:lnTo>
                  <a:lnTo>
                    <a:pt x="24245" y="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8851" y="1567307"/>
              <a:ext cx="4969941" cy="280186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08034" y="2189048"/>
            <a:ext cx="3102610" cy="1960880"/>
            <a:chOff x="508034" y="2189048"/>
            <a:chExt cx="3102610" cy="1960880"/>
          </a:xfrm>
        </p:grpSpPr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61" y="2205913"/>
              <a:ext cx="77048" cy="19434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8034" y="2458472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5" h="113664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182" y="2189048"/>
              <a:ext cx="3102610" cy="269875"/>
            </a:xfrm>
            <a:custGeom>
              <a:avLst/>
              <a:gdLst/>
              <a:ahLst/>
              <a:cxnLst/>
              <a:rect l="l" t="t" r="r" b="b"/>
              <a:pathLst>
                <a:path w="3102610" h="269875">
                  <a:moveTo>
                    <a:pt x="3013138" y="0"/>
                  </a:moveTo>
                  <a:lnTo>
                    <a:pt x="0" y="0"/>
                  </a:lnTo>
                  <a:lnTo>
                    <a:pt x="0" y="269417"/>
                  </a:lnTo>
                  <a:lnTo>
                    <a:pt x="3013138" y="269417"/>
                  </a:lnTo>
                  <a:lnTo>
                    <a:pt x="3102076" y="134708"/>
                  </a:lnTo>
                  <a:lnTo>
                    <a:pt x="3013138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9937" y="2215600"/>
            <a:ext cx="2507615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 Sans"/>
                <a:cs typeface="Open Sans"/>
              </a:rPr>
              <a:t>OPCIÓN </a:t>
            </a:r>
            <a:r>
              <a:rPr sz="1300" b="1" spc="-5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300">
              <a:latin typeface="Open Sans"/>
              <a:cs typeface="Open Sans"/>
            </a:endParaRPr>
          </a:p>
          <a:p>
            <a:pPr marL="23495" marR="5080">
              <a:lnSpc>
                <a:spcPts val="1600"/>
              </a:lnSpc>
              <a:spcBef>
                <a:spcPts val="1465"/>
              </a:spcBef>
            </a:pP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Los</a:t>
            </a:r>
            <a:r>
              <a:rPr sz="15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pacientes se 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conectan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con</a:t>
            </a:r>
            <a:r>
              <a:rPr sz="1500" b="1" spc="-2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el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número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ID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de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spc="-25" dirty="0">
                <a:solidFill>
                  <a:srgbClr val="485564"/>
                </a:solidFill>
                <a:latin typeface="Open Sans"/>
                <a:cs typeface="Open Sans"/>
              </a:rPr>
              <a:t>su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centro</a:t>
            </a:r>
            <a:r>
              <a:rPr sz="1500" b="1" spc="-20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85564"/>
                </a:solidFill>
                <a:latin typeface="Open Sans"/>
                <a:cs typeface="Open Sans"/>
              </a:rPr>
              <a:t>o</a:t>
            </a:r>
            <a:r>
              <a:rPr sz="1500" b="1" spc="-1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85564"/>
                </a:solidFill>
                <a:latin typeface="Open Sans"/>
                <a:cs typeface="Open Sans"/>
              </a:rPr>
              <a:t>consulta</a:t>
            </a:r>
            <a:endParaRPr sz="1500">
              <a:latin typeface="Open Sans"/>
              <a:cs typeface="Open Sans"/>
            </a:endParaRPr>
          </a:p>
          <a:p>
            <a:pPr marL="55244" marR="203835">
              <a:lnSpc>
                <a:spcPct val="100000"/>
              </a:lnSpc>
              <a:spcBef>
                <a:spcPts val="1195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Facilite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 los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pacientes 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ID de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su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centro/consulta,</a:t>
            </a:r>
            <a:r>
              <a:rPr sz="1000" b="1" spc="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spc="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está</a:t>
            </a:r>
            <a:r>
              <a:rPr sz="1000" spc="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disponible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LibreView,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dentro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su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centro/consulta,</a:t>
            </a:r>
            <a:r>
              <a:rPr sz="100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4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información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general,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conectar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pacientes.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VINCULACIÓN</a:t>
            </a:r>
            <a:r>
              <a:rPr spc="-30" dirty="0"/>
              <a:t> </a:t>
            </a:r>
            <a:r>
              <a:rPr dirty="0"/>
              <a:t>ENTRE</a:t>
            </a:r>
            <a:r>
              <a:rPr spc="-1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</a:t>
            </a:r>
          </a:p>
          <a:p>
            <a:pPr marL="1270" algn="ctr">
              <a:lnSpc>
                <a:spcPts val="2410"/>
              </a:lnSpc>
            </a:pPr>
            <a:r>
              <a:rPr dirty="0"/>
              <a:t>Y</a:t>
            </a:r>
            <a:r>
              <a:rPr spc="-20" dirty="0"/>
              <a:t> </a:t>
            </a:r>
            <a:r>
              <a:rPr dirty="0"/>
              <a:t>LibreView</a:t>
            </a:r>
            <a:r>
              <a:rPr spc="-10" dirty="0"/>
              <a:t>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SEGUIMIENTO</a:t>
            </a:r>
            <a:r>
              <a:rPr spc="-10" dirty="0"/>
              <a:t> </a:t>
            </a:r>
            <a:r>
              <a:rPr dirty="0"/>
              <a:t>DEL</a:t>
            </a:r>
            <a:r>
              <a:rPr spc="-10" dirty="0"/>
              <a:t> PACIENTE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97443" y="964570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22876" y="1684578"/>
            <a:ext cx="5162134" cy="2453995"/>
            <a:chOff x="3222876" y="1684578"/>
            <a:chExt cx="5162134" cy="2453995"/>
          </a:xfrm>
        </p:grpSpPr>
        <p:pic>
          <p:nvPicPr>
            <p:cNvPr id="41" name="object 4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0552" y="1684578"/>
              <a:ext cx="3968597" cy="245399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751280" y="2290591"/>
              <a:ext cx="633730" cy="130175"/>
            </a:xfrm>
            <a:custGeom>
              <a:avLst/>
              <a:gdLst/>
              <a:ahLst/>
              <a:cxnLst/>
              <a:rect l="l" t="t" r="r" b="b"/>
              <a:pathLst>
                <a:path w="633729" h="130175">
                  <a:moveTo>
                    <a:pt x="592620" y="130048"/>
                  </a:moveTo>
                  <a:lnTo>
                    <a:pt x="41109" y="130048"/>
                  </a:lnTo>
                  <a:lnTo>
                    <a:pt x="25106" y="126818"/>
                  </a:lnTo>
                  <a:lnTo>
                    <a:pt x="12039" y="118009"/>
                  </a:lnTo>
                  <a:lnTo>
                    <a:pt x="3230" y="104946"/>
                  </a:lnTo>
                  <a:lnTo>
                    <a:pt x="0" y="88950"/>
                  </a:lnTo>
                  <a:lnTo>
                    <a:pt x="0" y="41109"/>
                  </a:lnTo>
                  <a:lnTo>
                    <a:pt x="3230" y="25106"/>
                  </a:lnTo>
                  <a:lnTo>
                    <a:pt x="12039" y="12039"/>
                  </a:lnTo>
                  <a:lnTo>
                    <a:pt x="25106" y="3230"/>
                  </a:lnTo>
                  <a:lnTo>
                    <a:pt x="41109" y="0"/>
                  </a:lnTo>
                  <a:lnTo>
                    <a:pt x="592620" y="0"/>
                  </a:lnTo>
                  <a:lnTo>
                    <a:pt x="608615" y="3230"/>
                  </a:lnTo>
                  <a:lnTo>
                    <a:pt x="621679" y="12039"/>
                  </a:lnTo>
                  <a:lnTo>
                    <a:pt x="630487" y="25106"/>
                  </a:lnTo>
                  <a:lnTo>
                    <a:pt x="633717" y="41109"/>
                  </a:lnTo>
                  <a:lnTo>
                    <a:pt x="633717" y="88950"/>
                  </a:lnTo>
                  <a:lnTo>
                    <a:pt x="630487" y="104946"/>
                  </a:lnTo>
                  <a:lnTo>
                    <a:pt x="621679" y="118009"/>
                  </a:lnTo>
                  <a:lnTo>
                    <a:pt x="608615" y="126818"/>
                  </a:lnTo>
                  <a:lnTo>
                    <a:pt x="592620" y="130048"/>
                  </a:lnTo>
                  <a:close/>
                </a:path>
              </a:pathLst>
            </a:custGeom>
            <a:ln w="14681">
              <a:solidFill>
                <a:srgbClr val="D4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45293" y="2400299"/>
              <a:ext cx="4509060" cy="1084915"/>
            </a:xfrm>
            <a:custGeom>
              <a:avLst/>
              <a:gdLst/>
              <a:ahLst/>
              <a:cxnLst/>
              <a:rect l="l" t="t" r="r" b="b"/>
              <a:pathLst>
                <a:path w="4453255" h="1085850">
                  <a:moveTo>
                    <a:pt x="4452950" y="0"/>
                  </a:moveTo>
                  <a:lnTo>
                    <a:pt x="0" y="1085811"/>
                  </a:lnTo>
                </a:path>
              </a:pathLst>
            </a:custGeom>
            <a:ln w="12700">
              <a:solidFill>
                <a:srgbClr val="D4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22876" y="3461323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7393" y="0"/>
                  </a:moveTo>
                  <a:lnTo>
                    <a:pt x="17918" y="377"/>
                  </a:lnTo>
                  <a:lnTo>
                    <a:pt x="9332" y="4402"/>
                  </a:lnTo>
                  <a:lnTo>
                    <a:pt x="3172" y="11171"/>
                  </a:lnTo>
                  <a:lnTo>
                    <a:pt x="0" y="19757"/>
                  </a:lnTo>
                  <a:lnTo>
                    <a:pt x="379" y="29232"/>
                  </a:lnTo>
                  <a:lnTo>
                    <a:pt x="4404" y="37812"/>
                  </a:lnTo>
                  <a:lnTo>
                    <a:pt x="11173" y="43973"/>
                  </a:lnTo>
                  <a:lnTo>
                    <a:pt x="19758" y="47148"/>
                  </a:lnTo>
                  <a:lnTo>
                    <a:pt x="29234" y="46770"/>
                  </a:lnTo>
                  <a:lnTo>
                    <a:pt x="37814" y="42744"/>
                  </a:lnTo>
                  <a:lnTo>
                    <a:pt x="43975" y="35972"/>
                  </a:lnTo>
                  <a:lnTo>
                    <a:pt x="47150" y="27386"/>
                  </a:lnTo>
                  <a:lnTo>
                    <a:pt x="46772" y="17916"/>
                  </a:lnTo>
                  <a:lnTo>
                    <a:pt x="42748" y="9336"/>
                  </a:lnTo>
                  <a:lnTo>
                    <a:pt x="35979" y="3174"/>
                  </a:lnTo>
                  <a:lnTo>
                    <a:pt x="27393" y="0"/>
                  </a:lnTo>
                  <a:close/>
                </a:path>
              </a:pathLst>
            </a:custGeom>
            <a:solidFill>
              <a:srgbClr val="D4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44884" y="4933686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47" name="object 112">
            <a:extLst>
              <a:ext uri="{FF2B5EF4-FFF2-40B4-BE49-F238E27FC236}">
                <a16:creationId xmlns:a16="http://schemas.microsoft.com/office/drawing/2014/main" id="{62ED0CE5-6FAE-659B-5069-75CD78CEEDC3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8" name="object 113">
              <a:extLst>
                <a:ext uri="{FF2B5EF4-FFF2-40B4-BE49-F238E27FC236}">
                  <a16:creationId xmlns:a16="http://schemas.microsoft.com/office/drawing/2014/main" id="{39C5432B-2222-3B33-197F-5E1BDFABE393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4">
              <a:extLst>
                <a:ext uri="{FF2B5EF4-FFF2-40B4-BE49-F238E27FC236}">
                  <a16:creationId xmlns:a16="http://schemas.microsoft.com/office/drawing/2014/main" id="{4B0350A7-9501-C7DA-A486-06544B9B2967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5">
              <a:extLst>
                <a:ext uri="{FF2B5EF4-FFF2-40B4-BE49-F238E27FC236}">
                  <a16:creationId xmlns:a16="http://schemas.microsoft.com/office/drawing/2014/main" id="{11C891C4-A1B9-A9F3-437B-295905A0F794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6">
              <a:extLst>
                <a:ext uri="{FF2B5EF4-FFF2-40B4-BE49-F238E27FC236}">
                  <a16:creationId xmlns:a16="http://schemas.microsoft.com/office/drawing/2014/main" id="{ABA40A95-5FFE-A9D2-958F-E4621AF0AAAF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7">
              <a:extLst>
                <a:ext uri="{FF2B5EF4-FFF2-40B4-BE49-F238E27FC236}">
                  <a16:creationId xmlns:a16="http://schemas.microsoft.com/office/drawing/2014/main" id="{F68EE101-690B-C0B7-9C2C-4A1DA82EC5B8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8">
              <a:extLst>
                <a:ext uri="{FF2B5EF4-FFF2-40B4-BE49-F238E27FC236}">
                  <a16:creationId xmlns:a16="http://schemas.microsoft.com/office/drawing/2014/main" id="{78E9126E-E32F-79AF-1A70-D33E4B174E78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9">
              <a:extLst>
                <a:ext uri="{FF2B5EF4-FFF2-40B4-BE49-F238E27FC236}">
                  <a16:creationId xmlns:a16="http://schemas.microsoft.com/office/drawing/2014/main" id="{571B8FAF-85E7-F765-04AC-14F5EB358122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20">
              <a:extLst>
                <a:ext uri="{FF2B5EF4-FFF2-40B4-BE49-F238E27FC236}">
                  <a16:creationId xmlns:a16="http://schemas.microsoft.com/office/drawing/2014/main" id="{00EBBC5C-4CBE-164A-5C82-ABA98FBC04E9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1">
              <a:extLst>
                <a:ext uri="{FF2B5EF4-FFF2-40B4-BE49-F238E27FC236}">
                  <a16:creationId xmlns:a16="http://schemas.microsoft.com/office/drawing/2014/main" id="{170EE89B-9F89-9B2F-1445-37F2D488FE2B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2">
              <a:extLst>
                <a:ext uri="{FF2B5EF4-FFF2-40B4-BE49-F238E27FC236}">
                  <a16:creationId xmlns:a16="http://schemas.microsoft.com/office/drawing/2014/main" id="{3CE86479-884C-C9D6-7C1A-791D0D7F266D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3">
            <a:extLst>
              <a:ext uri="{FF2B5EF4-FFF2-40B4-BE49-F238E27FC236}">
                <a16:creationId xmlns:a16="http://schemas.microsoft.com/office/drawing/2014/main" id="{D4A44100-B3B2-341A-1797-F6312A0516DE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8">
            <a:extLst>
              <a:ext uri="{FF2B5EF4-FFF2-40B4-BE49-F238E27FC236}">
                <a16:creationId xmlns:a16="http://schemas.microsoft.com/office/drawing/2014/main" id="{7DBFFD41-1993-DAE1-68DB-F924C75F02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90263259-5CE8-39A1-F390-083536991E4F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6E778016-8D25-97A8-426A-B84C894C0E8F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D8F4307A-5B12-29BB-4226-2DE506E23C1A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3" name="object 2">
            <a:extLst>
              <a:ext uri="{FF2B5EF4-FFF2-40B4-BE49-F238E27FC236}">
                <a16:creationId xmlns:a16="http://schemas.microsoft.com/office/drawing/2014/main" id="{80D12FC7-2E4D-1866-3269-2E57BB1D29B9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64" name="object 3">
              <a:extLst>
                <a:ext uri="{FF2B5EF4-FFF2-40B4-BE49-F238E27FC236}">
                  <a16:creationId xmlns:a16="http://schemas.microsoft.com/office/drawing/2014/main" id="{2A996360-993D-A7A7-009D-33E3C7DF2193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58D50372-6072-2315-4E3F-B7B82DEC2692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335C2981-2740-6747-F1C9-FC79ECB921D2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VINCULACIÓN</a:t>
            </a:r>
            <a:r>
              <a:rPr spc="-30" dirty="0"/>
              <a:t> </a:t>
            </a:r>
            <a:r>
              <a:rPr dirty="0"/>
              <a:t>ENTRE</a:t>
            </a:r>
            <a:r>
              <a:rPr spc="-15" dirty="0"/>
              <a:t> </a:t>
            </a:r>
            <a:r>
              <a:rPr dirty="0"/>
              <a:t>FreeStyle</a:t>
            </a:r>
            <a:r>
              <a:rPr spc="-15" dirty="0"/>
              <a:t> </a:t>
            </a:r>
            <a:r>
              <a:rPr spc="-10" dirty="0"/>
              <a:t>LibreLink</a:t>
            </a:r>
          </a:p>
          <a:p>
            <a:pPr marL="1270" algn="ctr">
              <a:lnSpc>
                <a:spcPts val="2410"/>
              </a:lnSpc>
            </a:pPr>
            <a:r>
              <a:rPr dirty="0"/>
              <a:t>Y</a:t>
            </a:r>
            <a:r>
              <a:rPr spc="-20" dirty="0"/>
              <a:t> </a:t>
            </a:r>
            <a:r>
              <a:rPr dirty="0"/>
              <a:t>LibreView</a:t>
            </a:r>
            <a:r>
              <a:rPr spc="-10" dirty="0"/>
              <a:t>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SEGUIMIENTO</a:t>
            </a:r>
            <a:r>
              <a:rPr spc="-10" dirty="0"/>
              <a:t> </a:t>
            </a:r>
            <a:r>
              <a:rPr dirty="0"/>
              <a:t>DEL</a:t>
            </a:r>
            <a:r>
              <a:rPr spc="-10" dirty="0"/>
              <a:t> PACIENTE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7445" y="964570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0099" y="1368289"/>
            <a:ext cx="5514975" cy="3442335"/>
          </a:xfrm>
          <a:custGeom>
            <a:avLst/>
            <a:gdLst/>
            <a:ahLst/>
            <a:cxnLst/>
            <a:rect l="l" t="t" r="r" b="b"/>
            <a:pathLst>
              <a:path w="5514975" h="3442335">
                <a:moveTo>
                  <a:pt x="5479554" y="0"/>
                </a:moveTo>
                <a:lnTo>
                  <a:pt x="64503" y="0"/>
                </a:lnTo>
                <a:lnTo>
                  <a:pt x="50933" y="3125"/>
                </a:lnTo>
                <a:lnTo>
                  <a:pt x="39852" y="11649"/>
                </a:lnTo>
                <a:lnTo>
                  <a:pt x="32381" y="24292"/>
                </a:lnTo>
                <a:lnTo>
                  <a:pt x="29641" y="39776"/>
                </a:lnTo>
                <a:lnTo>
                  <a:pt x="0" y="3402393"/>
                </a:lnTo>
                <a:lnTo>
                  <a:pt x="2739" y="3417879"/>
                </a:lnTo>
                <a:lnTo>
                  <a:pt x="10210" y="3430527"/>
                </a:lnTo>
                <a:lnTo>
                  <a:pt x="21291" y="3439055"/>
                </a:lnTo>
                <a:lnTo>
                  <a:pt x="34861" y="3442182"/>
                </a:lnTo>
                <a:lnTo>
                  <a:pt x="5449912" y="3442182"/>
                </a:lnTo>
                <a:lnTo>
                  <a:pt x="5482045" y="3417879"/>
                </a:lnTo>
                <a:lnTo>
                  <a:pt x="5514428" y="39776"/>
                </a:lnTo>
                <a:lnTo>
                  <a:pt x="5511687" y="24292"/>
                </a:lnTo>
                <a:lnTo>
                  <a:pt x="5504211" y="11649"/>
                </a:lnTo>
                <a:lnTo>
                  <a:pt x="5493126" y="3125"/>
                </a:lnTo>
                <a:lnTo>
                  <a:pt x="5479554" y="0"/>
                </a:lnTo>
                <a:close/>
              </a:path>
            </a:pathLst>
          </a:custGeom>
          <a:solidFill>
            <a:srgbClr val="FFFFFF"/>
          </a:solidFill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1890" y="4232092"/>
            <a:ext cx="1367155" cy="52069"/>
          </a:xfrm>
          <a:custGeom>
            <a:avLst/>
            <a:gdLst/>
            <a:ahLst/>
            <a:cxnLst/>
            <a:rect l="l" t="t" r="r" b="b"/>
            <a:pathLst>
              <a:path w="1367154" h="52070">
                <a:moveTo>
                  <a:pt x="0" y="52069"/>
                </a:moveTo>
                <a:lnTo>
                  <a:pt x="1366894" y="52069"/>
                </a:lnTo>
                <a:lnTo>
                  <a:pt x="1366894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53" y="4397885"/>
            <a:ext cx="123355" cy="11652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979392" y="4419728"/>
            <a:ext cx="25400" cy="72390"/>
          </a:xfrm>
          <a:custGeom>
            <a:avLst/>
            <a:gdLst/>
            <a:ahLst/>
            <a:cxnLst/>
            <a:rect l="l" t="t" r="r" b="b"/>
            <a:pathLst>
              <a:path w="25400" h="72389">
                <a:moveTo>
                  <a:pt x="24866" y="0"/>
                </a:moveTo>
                <a:lnTo>
                  <a:pt x="24447" y="0"/>
                </a:lnTo>
                <a:lnTo>
                  <a:pt x="15925" y="88"/>
                </a:lnTo>
                <a:lnTo>
                  <a:pt x="152" y="8534"/>
                </a:lnTo>
                <a:lnTo>
                  <a:pt x="0" y="8890"/>
                </a:lnTo>
                <a:lnTo>
                  <a:pt x="1993" y="16738"/>
                </a:lnTo>
                <a:lnTo>
                  <a:pt x="2578" y="17119"/>
                </a:lnTo>
                <a:lnTo>
                  <a:pt x="3022" y="16992"/>
                </a:lnTo>
                <a:lnTo>
                  <a:pt x="14439" y="10833"/>
                </a:lnTo>
                <a:lnTo>
                  <a:pt x="14439" y="71958"/>
                </a:lnTo>
                <a:lnTo>
                  <a:pt x="14770" y="72301"/>
                </a:lnTo>
                <a:lnTo>
                  <a:pt x="24866" y="72301"/>
                </a:lnTo>
                <a:lnTo>
                  <a:pt x="25209" y="71958"/>
                </a:lnTo>
                <a:lnTo>
                  <a:pt x="25209" y="342"/>
                </a:lnTo>
                <a:lnTo>
                  <a:pt x="24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208" y="4419728"/>
            <a:ext cx="69790" cy="7349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435" y="4418534"/>
            <a:ext cx="102016" cy="7468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260189" y="4415917"/>
            <a:ext cx="40005" cy="80645"/>
          </a:xfrm>
          <a:custGeom>
            <a:avLst/>
            <a:gdLst/>
            <a:ahLst/>
            <a:cxnLst/>
            <a:rect l="l" t="t" r="r" b="b"/>
            <a:pathLst>
              <a:path w="40004" h="80645">
                <a:moveTo>
                  <a:pt x="38582" y="0"/>
                </a:moveTo>
                <a:lnTo>
                  <a:pt x="30861" y="0"/>
                </a:lnTo>
                <a:lnTo>
                  <a:pt x="30581" y="190"/>
                </a:lnTo>
                <a:lnTo>
                  <a:pt x="0" y="79667"/>
                </a:lnTo>
                <a:lnTo>
                  <a:pt x="304" y="80340"/>
                </a:lnTo>
                <a:lnTo>
                  <a:pt x="787" y="80467"/>
                </a:lnTo>
                <a:lnTo>
                  <a:pt x="8407" y="80467"/>
                </a:lnTo>
                <a:lnTo>
                  <a:pt x="8686" y="80276"/>
                </a:lnTo>
                <a:lnTo>
                  <a:pt x="39382" y="800"/>
                </a:lnTo>
                <a:lnTo>
                  <a:pt x="39065" y="126"/>
                </a:lnTo>
                <a:lnTo>
                  <a:pt x="38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684" y="4418532"/>
            <a:ext cx="238719" cy="7469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069" y="4398933"/>
            <a:ext cx="129325" cy="11367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530" y="4400481"/>
            <a:ext cx="164274" cy="11503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378" y="4400481"/>
            <a:ext cx="103416" cy="11503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742874" y="1614842"/>
            <a:ext cx="81280" cy="73660"/>
          </a:xfrm>
          <a:custGeom>
            <a:avLst/>
            <a:gdLst/>
            <a:ahLst/>
            <a:cxnLst/>
            <a:rect l="l" t="t" r="r" b="b"/>
            <a:pathLst>
              <a:path w="81280" h="73660">
                <a:moveTo>
                  <a:pt x="81254" y="0"/>
                </a:moveTo>
                <a:lnTo>
                  <a:pt x="0" y="0"/>
                </a:lnTo>
                <a:lnTo>
                  <a:pt x="81254" y="73291"/>
                </a:lnTo>
                <a:lnTo>
                  <a:pt x="81254" y="0"/>
                </a:lnTo>
                <a:close/>
              </a:path>
            </a:pathLst>
          </a:custGeom>
          <a:solidFill>
            <a:srgbClr val="3064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2964" y="1440779"/>
            <a:ext cx="3854450" cy="174625"/>
          </a:xfrm>
          <a:custGeom>
            <a:avLst/>
            <a:gdLst/>
            <a:ahLst/>
            <a:cxnLst/>
            <a:rect l="l" t="t" r="r" b="b"/>
            <a:pathLst>
              <a:path w="3854450" h="174625">
                <a:moveTo>
                  <a:pt x="3796652" y="0"/>
                </a:moveTo>
                <a:lnTo>
                  <a:pt x="0" y="0"/>
                </a:lnTo>
                <a:lnTo>
                  <a:pt x="0" y="174066"/>
                </a:lnTo>
                <a:lnTo>
                  <a:pt x="3796652" y="174066"/>
                </a:lnTo>
                <a:lnTo>
                  <a:pt x="3854107" y="87033"/>
                </a:lnTo>
                <a:lnTo>
                  <a:pt x="3796652" y="0"/>
                </a:lnTo>
                <a:close/>
              </a:path>
            </a:pathLst>
          </a:custGeom>
          <a:solidFill>
            <a:srgbClr val="009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8145240" y="223140"/>
            <a:ext cx="455295" cy="455295"/>
            <a:chOff x="8145240" y="223140"/>
            <a:chExt cx="455295" cy="455295"/>
          </a:xfrm>
        </p:grpSpPr>
        <p:sp>
          <p:nvSpPr>
            <p:cNvPr id="29" name="object 29"/>
            <p:cNvSpPr/>
            <p:nvPr/>
          </p:nvSpPr>
          <p:spPr>
            <a:xfrm>
              <a:off x="8145240" y="223140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69" y="0"/>
                  </a:moveTo>
                  <a:lnTo>
                    <a:pt x="181626" y="4621"/>
                  </a:lnTo>
                  <a:lnTo>
                    <a:pt x="138928" y="17875"/>
                  </a:lnTo>
                  <a:lnTo>
                    <a:pt x="100289" y="38848"/>
                  </a:lnTo>
                  <a:lnTo>
                    <a:pt x="66624" y="66624"/>
                  </a:lnTo>
                  <a:lnTo>
                    <a:pt x="38848" y="100289"/>
                  </a:lnTo>
                  <a:lnTo>
                    <a:pt x="17875" y="138928"/>
                  </a:lnTo>
                  <a:lnTo>
                    <a:pt x="4621" y="181626"/>
                  </a:lnTo>
                  <a:lnTo>
                    <a:pt x="0" y="227469"/>
                  </a:lnTo>
                  <a:lnTo>
                    <a:pt x="4621" y="273312"/>
                  </a:lnTo>
                  <a:lnTo>
                    <a:pt x="17875" y="316011"/>
                  </a:lnTo>
                  <a:lnTo>
                    <a:pt x="38848" y="354650"/>
                  </a:lnTo>
                  <a:lnTo>
                    <a:pt x="66624" y="388315"/>
                  </a:lnTo>
                  <a:lnTo>
                    <a:pt x="100289" y="416091"/>
                  </a:lnTo>
                  <a:lnTo>
                    <a:pt x="138928" y="437063"/>
                  </a:lnTo>
                  <a:lnTo>
                    <a:pt x="181626" y="450318"/>
                  </a:lnTo>
                  <a:lnTo>
                    <a:pt x="227469" y="454939"/>
                  </a:lnTo>
                  <a:lnTo>
                    <a:pt x="273312" y="450318"/>
                  </a:lnTo>
                  <a:lnTo>
                    <a:pt x="316011" y="437063"/>
                  </a:lnTo>
                  <a:lnTo>
                    <a:pt x="354650" y="416091"/>
                  </a:lnTo>
                  <a:lnTo>
                    <a:pt x="388315" y="388315"/>
                  </a:lnTo>
                  <a:lnTo>
                    <a:pt x="416091" y="354650"/>
                  </a:lnTo>
                  <a:lnTo>
                    <a:pt x="437063" y="316011"/>
                  </a:lnTo>
                  <a:lnTo>
                    <a:pt x="450318" y="273312"/>
                  </a:lnTo>
                  <a:lnTo>
                    <a:pt x="454939" y="227469"/>
                  </a:lnTo>
                  <a:lnTo>
                    <a:pt x="450318" y="181626"/>
                  </a:lnTo>
                  <a:lnTo>
                    <a:pt x="437063" y="138928"/>
                  </a:lnTo>
                  <a:lnTo>
                    <a:pt x="416091" y="100289"/>
                  </a:lnTo>
                  <a:lnTo>
                    <a:pt x="388315" y="66624"/>
                  </a:lnTo>
                  <a:lnTo>
                    <a:pt x="354650" y="38848"/>
                  </a:lnTo>
                  <a:lnTo>
                    <a:pt x="316011" y="17875"/>
                  </a:lnTo>
                  <a:lnTo>
                    <a:pt x="273312" y="4621"/>
                  </a:lnTo>
                  <a:lnTo>
                    <a:pt x="227469" y="0"/>
                  </a:lnTo>
                  <a:close/>
                </a:path>
              </a:pathLst>
            </a:custGeom>
            <a:solidFill>
              <a:srgbClr val="89B9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5788" y="317277"/>
              <a:ext cx="345158" cy="25906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988442" y="1445220"/>
            <a:ext cx="39052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VÍDEO:</a:t>
            </a:r>
            <a:endParaRPr sz="850">
              <a:latin typeface="OpenSans-Extrabold"/>
              <a:cs typeface="OpenSans-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4884" y="4956192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48" name="Elementos multimedia en línea 3" descr="Monitorización Flash Glucosa           Diabetes Tipo 2">
            <a:hlinkClick r:id="" action="ppaction://media"/>
            <a:extLst>
              <a:ext uri="{FF2B5EF4-FFF2-40B4-BE49-F238E27FC236}">
                <a16:creationId xmlns:a16="http://schemas.microsoft.com/office/drawing/2014/main" id="{28BA12F9-9760-E2CF-C14B-B2572C6E35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973480" y="1687894"/>
            <a:ext cx="5173687" cy="2910199"/>
          </a:xfrm>
          <a:prstGeom prst="rect">
            <a:avLst/>
          </a:prstGeom>
        </p:spPr>
      </p:pic>
      <p:grpSp>
        <p:nvGrpSpPr>
          <p:cNvPr id="49" name="object 2">
            <a:extLst>
              <a:ext uri="{FF2B5EF4-FFF2-40B4-BE49-F238E27FC236}">
                <a16:creationId xmlns:a16="http://schemas.microsoft.com/office/drawing/2014/main" id="{5144986D-90A0-0105-F5A7-C5858A9FEDB8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7D8787F1-C30E-5355-139E-41AE0462A089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62CCD938-8915-2DC9-A7EE-C30735833E2C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95E52E2D-DC68-B7F6-A71F-29B495F2DFD7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112">
            <a:extLst>
              <a:ext uri="{FF2B5EF4-FFF2-40B4-BE49-F238E27FC236}">
                <a16:creationId xmlns:a16="http://schemas.microsoft.com/office/drawing/2014/main" id="{7C7E0429-53B8-EBB2-D158-612755A0C054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54" name="object 113">
              <a:extLst>
                <a:ext uri="{FF2B5EF4-FFF2-40B4-BE49-F238E27FC236}">
                  <a16:creationId xmlns:a16="http://schemas.microsoft.com/office/drawing/2014/main" id="{D349056E-7BAA-A1BB-361E-8C18D6C5A41E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14">
              <a:extLst>
                <a:ext uri="{FF2B5EF4-FFF2-40B4-BE49-F238E27FC236}">
                  <a16:creationId xmlns:a16="http://schemas.microsoft.com/office/drawing/2014/main" id="{81F91D14-C1B7-13ED-0D88-E829C14574D2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15">
              <a:extLst>
                <a:ext uri="{FF2B5EF4-FFF2-40B4-BE49-F238E27FC236}">
                  <a16:creationId xmlns:a16="http://schemas.microsoft.com/office/drawing/2014/main" id="{4C976D31-9E44-EF4D-E3B7-057129FAF452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16">
              <a:extLst>
                <a:ext uri="{FF2B5EF4-FFF2-40B4-BE49-F238E27FC236}">
                  <a16:creationId xmlns:a16="http://schemas.microsoft.com/office/drawing/2014/main" id="{90E7E28B-DA52-761C-4AE0-8C6D5FC9E93E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7">
              <a:extLst>
                <a:ext uri="{FF2B5EF4-FFF2-40B4-BE49-F238E27FC236}">
                  <a16:creationId xmlns:a16="http://schemas.microsoft.com/office/drawing/2014/main" id="{F8147452-555D-C8C2-E95A-D87FF3C0C1FD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8">
              <a:extLst>
                <a:ext uri="{FF2B5EF4-FFF2-40B4-BE49-F238E27FC236}">
                  <a16:creationId xmlns:a16="http://schemas.microsoft.com/office/drawing/2014/main" id="{2486C504-01D3-1885-FF68-7377BB8903C4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9">
              <a:extLst>
                <a:ext uri="{FF2B5EF4-FFF2-40B4-BE49-F238E27FC236}">
                  <a16:creationId xmlns:a16="http://schemas.microsoft.com/office/drawing/2014/main" id="{D197B268-33F5-6931-D5AB-9B29424B439A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20">
              <a:extLst>
                <a:ext uri="{FF2B5EF4-FFF2-40B4-BE49-F238E27FC236}">
                  <a16:creationId xmlns:a16="http://schemas.microsoft.com/office/drawing/2014/main" id="{3E583872-6FE3-E090-40C2-6ED3DE2AFBAD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21">
              <a:extLst>
                <a:ext uri="{FF2B5EF4-FFF2-40B4-BE49-F238E27FC236}">
                  <a16:creationId xmlns:a16="http://schemas.microsoft.com/office/drawing/2014/main" id="{3DCD1233-088F-299D-11B5-8EA39222776E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2">
              <a:extLst>
                <a:ext uri="{FF2B5EF4-FFF2-40B4-BE49-F238E27FC236}">
                  <a16:creationId xmlns:a16="http://schemas.microsoft.com/office/drawing/2014/main" id="{833ECB41-8677-378B-ABB7-807FE4714EC2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3">
            <a:extLst>
              <a:ext uri="{FF2B5EF4-FFF2-40B4-BE49-F238E27FC236}">
                <a16:creationId xmlns:a16="http://schemas.microsoft.com/office/drawing/2014/main" id="{6D65037B-C5FC-AD0E-DD7F-35A4A8788995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98">
            <a:extLst>
              <a:ext uri="{FF2B5EF4-FFF2-40B4-BE49-F238E27FC236}">
                <a16:creationId xmlns:a16="http://schemas.microsoft.com/office/drawing/2014/main" id="{E7084F51-6EF8-9935-3D09-BDEE248D0E7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63F4DD3A-35D3-9EDC-04AA-D275299E194A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8A866E34-877B-4419-90D9-E84F6A7485DF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object 12">
              <a:extLst>
                <a:ext uri="{FF2B5EF4-FFF2-40B4-BE49-F238E27FC236}">
                  <a16:creationId xmlns:a16="http://schemas.microsoft.com/office/drawing/2014/main" id="{30D28FCE-2F1E-7B25-C90F-12F54913C0B0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n 257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E1AF8871-4E0C-A6E2-FB1A-AE72F43AE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07975"/>
            <a:ext cx="7632700" cy="4533900"/>
          </a:xfrm>
          <a:prstGeom prst="rect">
            <a:avLst/>
          </a:prstGeom>
        </p:spPr>
      </p:pic>
      <p:sp>
        <p:nvSpPr>
          <p:cNvPr id="241" name="object 241"/>
          <p:cNvSpPr/>
          <p:nvPr/>
        </p:nvSpPr>
        <p:spPr>
          <a:xfrm>
            <a:off x="-1181" y="0"/>
            <a:ext cx="9146540" cy="5144770"/>
          </a:xfrm>
          <a:custGeom>
            <a:avLst/>
            <a:gdLst/>
            <a:ahLst/>
            <a:cxnLst/>
            <a:rect l="l" t="t" r="r" b="b"/>
            <a:pathLst>
              <a:path w="9146540" h="5144770">
                <a:moveTo>
                  <a:pt x="9146374" y="0"/>
                </a:moveTo>
                <a:lnTo>
                  <a:pt x="0" y="0"/>
                </a:lnTo>
                <a:lnTo>
                  <a:pt x="0" y="5144401"/>
                </a:lnTo>
                <a:lnTo>
                  <a:pt x="9146374" y="5144401"/>
                </a:lnTo>
                <a:lnTo>
                  <a:pt x="9146374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2" name="object 24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45" y="1072345"/>
            <a:ext cx="4524870" cy="2101425"/>
          </a:xfrm>
          <a:prstGeom prst="rect">
            <a:avLst/>
          </a:prstGeom>
        </p:spPr>
      </p:pic>
      <p:sp>
        <p:nvSpPr>
          <p:cNvPr id="243" name="object 243"/>
          <p:cNvSpPr txBox="1"/>
          <p:nvPr/>
        </p:nvSpPr>
        <p:spPr>
          <a:xfrm>
            <a:off x="2503302" y="2238036"/>
            <a:ext cx="4138929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CONECTIVIDAD</a:t>
            </a:r>
            <a:r>
              <a:rPr sz="2000" b="1" spc="-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OpenSans-Semibold"/>
                <a:cs typeface="OpenSans-Semibold"/>
              </a:rPr>
              <a:t>PARA</a:t>
            </a:r>
            <a:r>
              <a:rPr sz="20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COMPARTIR</a:t>
            </a:r>
            <a:endParaRPr sz="2000">
              <a:latin typeface="OpenSans-Semibold"/>
              <a:cs typeface="OpenSans-Semibold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0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LibreLinkUp</a:t>
            </a:r>
            <a:endParaRPr sz="2000">
              <a:latin typeface="OpenSans-Extrabold"/>
              <a:cs typeface="OpenSans-Extrabold"/>
            </a:endParaRPr>
          </a:p>
        </p:txBody>
      </p:sp>
      <p:pic>
        <p:nvPicPr>
          <p:cNvPr id="244" name="object 24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371" y="4089654"/>
            <a:ext cx="550583" cy="511111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798" y="4665560"/>
            <a:ext cx="569556" cy="100203"/>
          </a:xfrm>
          <a:prstGeom prst="rect">
            <a:avLst/>
          </a:prstGeom>
        </p:spPr>
      </p:pic>
      <p:grpSp>
        <p:nvGrpSpPr>
          <p:cNvPr id="246" name="object 246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247" name="object 247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3" y="1346347"/>
            <a:ext cx="9140190" cy="3417570"/>
            <a:chOff x="1943" y="1346347"/>
            <a:chExt cx="9140190" cy="3417570"/>
          </a:xfrm>
        </p:grpSpPr>
        <p:sp>
          <p:nvSpPr>
            <p:cNvPr id="3" name="object 3"/>
            <p:cNvSpPr/>
            <p:nvPr/>
          </p:nvSpPr>
          <p:spPr>
            <a:xfrm>
              <a:off x="1943" y="3654425"/>
              <a:ext cx="9140190" cy="1036955"/>
            </a:xfrm>
            <a:custGeom>
              <a:avLst/>
              <a:gdLst/>
              <a:ahLst/>
              <a:cxnLst/>
              <a:rect l="l" t="t" r="r" b="b"/>
              <a:pathLst>
                <a:path w="9140190" h="1036954">
                  <a:moveTo>
                    <a:pt x="9140113" y="0"/>
                  </a:moveTo>
                  <a:lnTo>
                    <a:pt x="0" y="0"/>
                  </a:lnTo>
                  <a:lnTo>
                    <a:pt x="0" y="1036421"/>
                  </a:lnTo>
                  <a:lnTo>
                    <a:pt x="9140113" y="1036421"/>
                  </a:lnTo>
                  <a:lnTo>
                    <a:pt x="9140113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54163" y="1507858"/>
              <a:ext cx="3255645" cy="3255645"/>
            </a:xfrm>
            <a:custGeom>
              <a:avLst/>
              <a:gdLst/>
              <a:ahLst/>
              <a:cxnLst/>
              <a:rect l="l" t="t" r="r" b="b"/>
              <a:pathLst>
                <a:path w="3255645" h="3255645">
                  <a:moveTo>
                    <a:pt x="1627797" y="0"/>
                  </a:moveTo>
                  <a:lnTo>
                    <a:pt x="1579801" y="694"/>
                  </a:lnTo>
                  <a:lnTo>
                    <a:pt x="1532151" y="2763"/>
                  </a:lnTo>
                  <a:lnTo>
                    <a:pt x="1484865" y="6188"/>
                  </a:lnTo>
                  <a:lnTo>
                    <a:pt x="1437961" y="10951"/>
                  </a:lnTo>
                  <a:lnTo>
                    <a:pt x="1391459" y="17032"/>
                  </a:lnTo>
                  <a:lnTo>
                    <a:pt x="1345379" y="24411"/>
                  </a:lnTo>
                  <a:lnTo>
                    <a:pt x="1299739" y="33071"/>
                  </a:lnTo>
                  <a:lnTo>
                    <a:pt x="1254558" y="42991"/>
                  </a:lnTo>
                  <a:lnTo>
                    <a:pt x="1209855" y="54153"/>
                  </a:lnTo>
                  <a:lnTo>
                    <a:pt x="1165650" y="66537"/>
                  </a:lnTo>
                  <a:lnTo>
                    <a:pt x="1121961" y="80125"/>
                  </a:lnTo>
                  <a:lnTo>
                    <a:pt x="1078808" y="94898"/>
                  </a:lnTo>
                  <a:lnTo>
                    <a:pt x="1036209" y="110836"/>
                  </a:lnTo>
                  <a:lnTo>
                    <a:pt x="994184" y="127920"/>
                  </a:lnTo>
                  <a:lnTo>
                    <a:pt x="952753" y="146131"/>
                  </a:lnTo>
                  <a:lnTo>
                    <a:pt x="911933" y="165451"/>
                  </a:lnTo>
                  <a:lnTo>
                    <a:pt x="871744" y="185859"/>
                  </a:lnTo>
                  <a:lnTo>
                    <a:pt x="832205" y="207338"/>
                  </a:lnTo>
                  <a:lnTo>
                    <a:pt x="793335" y="229867"/>
                  </a:lnTo>
                  <a:lnTo>
                    <a:pt x="755154" y="253428"/>
                  </a:lnTo>
                  <a:lnTo>
                    <a:pt x="717680" y="278002"/>
                  </a:lnTo>
                  <a:lnTo>
                    <a:pt x="680932" y="303569"/>
                  </a:lnTo>
                  <a:lnTo>
                    <a:pt x="644930" y="330111"/>
                  </a:lnTo>
                  <a:lnTo>
                    <a:pt x="609693" y="357608"/>
                  </a:lnTo>
                  <a:lnTo>
                    <a:pt x="575239" y="386042"/>
                  </a:lnTo>
                  <a:lnTo>
                    <a:pt x="541588" y="415393"/>
                  </a:lnTo>
                  <a:lnTo>
                    <a:pt x="508758" y="445642"/>
                  </a:lnTo>
                  <a:lnTo>
                    <a:pt x="476770" y="476770"/>
                  </a:lnTo>
                  <a:lnTo>
                    <a:pt x="445642" y="508758"/>
                  </a:lnTo>
                  <a:lnTo>
                    <a:pt x="415393" y="541588"/>
                  </a:lnTo>
                  <a:lnTo>
                    <a:pt x="386042" y="575239"/>
                  </a:lnTo>
                  <a:lnTo>
                    <a:pt x="357608" y="609693"/>
                  </a:lnTo>
                  <a:lnTo>
                    <a:pt x="330111" y="644930"/>
                  </a:lnTo>
                  <a:lnTo>
                    <a:pt x="303569" y="680932"/>
                  </a:lnTo>
                  <a:lnTo>
                    <a:pt x="278002" y="717680"/>
                  </a:lnTo>
                  <a:lnTo>
                    <a:pt x="253428" y="755154"/>
                  </a:lnTo>
                  <a:lnTo>
                    <a:pt x="229867" y="793335"/>
                  </a:lnTo>
                  <a:lnTo>
                    <a:pt x="207338" y="832205"/>
                  </a:lnTo>
                  <a:lnTo>
                    <a:pt x="185859" y="871744"/>
                  </a:lnTo>
                  <a:lnTo>
                    <a:pt x="165451" y="911933"/>
                  </a:lnTo>
                  <a:lnTo>
                    <a:pt x="146131" y="952753"/>
                  </a:lnTo>
                  <a:lnTo>
                    <a:pt x="127920" y="994184"/>
                  </a:lnTo>
                  <a:lnTo>
                    <a:pt x="110836" y="1036209"/>
                  </a:lnTo>
                  <a:lnTo>
                    <a:pt x="94898" y="1078808"/>
                  </a:lnTo>
                  <a:lnTo>
                    <a:pt x="80125" y="1121961"/>
                  </a:lnTo>
                  <a:lnTo>
                    <a:pt x="66537" y="1165650"/>
                  </a:lnTo>
                  <a:lnTo>
                    <a:pt x="54153" y="1209855"/>
                  </a:lnTo>
                  <a:lnTo>
                    <a:pt x="42991" y="1254558"/>
                  </a:lnTo>
                  <a:lnTo>
                    <a:pt x="33071" y="1299739"/>
                  </a:lnTo>
                  <a:lnTo>
                    <a:pt x="24411" y="1345379"/>
                  </a:lnTo>
                  <a:lnTo>
                    <a:pt x="17032" y="1391459"/>
                  </a:lnTo>
                  <a:lnTo>
                    <a:pt x="10951" y="1437961"/>
                  </a:lnTo>
                  <a:lnTo>
                    <a:pt x="6188" y="1484865"/>
                  </a:lnTo>
                  <a:lnTo>
                    <a:pt x="2763" y="1532151"/>
                  </a:lnTo>
                  <a:lnTo>
                    <a:pt x="694" y="1579801"/>
                  </a:lnTo>
                  <a:lnTo>
                    <a:pt x="0" y="1627797"/>
                  </a:lnTo>
                  <a:lnTo>
                    <a:pt x="694" y="1675792"/>
                  </a:lnTo>
                  <a:lnTo>
                    <a:pt x="2763" y="1723442"/>
                  </a:lnTo>
                  <a:lnTo>
                    <a:pt x="6188" y="1770729"/>
                  </a:lnTo>
                  <a:lnTo>
                    <a:pt x="10951" y="1817632"/>
                  </a:lnTo>
                  <a:lnTo>
                    <a:pt x="17032" y="1864134"/>
                  </a:lnTo>
                  <a:lnTo>
                    <a:pt x="24411" y="1910214"/>
                  </a:lnTo>
                  <a:lnTo>
                    <a:pt x="33071" y="1955855"/>
                  </a:lnTo>
                  <a:lnTo>
                    <a:pt x="42991" y="2001036"/>
                  </a:lnTo>
                  <a:lnTo>
                    <a:pt x="54153" y="2045738"/>
                  </a:lnTo>
                  <a:lnTo>
                    <a:pt x="66537" y="2089944"/>
                  </a:lnTo>
                  <a:lnTo>
                    <a:pt x="80125" y="2133632"/>
                  </a:lnTo>
                  <a:lnTo>
                    <a:pt x="94898" y="2176785"/>
                  </a:lnTo>
                  <a:lnTo>
                    <a:pt x="110836" y="2219384"/>
                  </a:lnTo>
                  <a:lnTo>
                    <a:pt x="127920" y="2261409"/>
                  </a:lnTo>
                  <a:lnTo>
                    <a:pt x="146131" y="2302841"/>
                  </a:lnTo>
                  <a:lnTo>
                    <a:pt x="165451" y="2343661"/>
                  </a:lnTo>
                  <a:lnTo>
                    <a:pt x="185859" y="2383850"/>
                  </a:lnTo>
                  <a:lnTo>
                    <a:pt x="207338" y="2423388"/>
                  </a:lnTo>
                  <a:lnTo>
                    <a:pt x="229867" y="2462258"/>
                  </a:lnTo>
                  <a:lnTo>
                    <a:pt x="253428" y="2500439"/>
                  </a:lnTo>
                  <a:lnTo>
                    <a:pt x="278002" y="2537913"/>
                  </a:lnTo>
                  <a:lnTo>
                    <a:pt x="303569" y="2574661"/>
                  </a:lnTo>
                  <a:lnTo>
                    <a:pt x="330111" y="2610663"/>
                  </a:lnTo>
                  <a:lnTo>
                    <a:pt x="357608" y="2645901"/>
                  </a:lnTo>
                  <a:lnTo>
                    <a:pt x="386042" y="2680355"/>
                  </a:lnTo>
                  <a:lnTo>
                    <a:pt x="415393" y="2714006"/>
                  </a:lnTo>
                  <a:lnTo>
                    <a:pt x="445642" y="2746835"/>
                  </a:lnTo>
                  <a:lnTo>
                    <a:pt x="476770" y="2778823"/>
                  </a:lnTo>
                  <a:lnTo>
                    <a:pt x="508758" y="2809951"/>
                  </a:lnTo>
                  <a:lnTo>
                    <a:pt x="541588" y="2840200"/>
                  </a:lnTo>
                  <a:lnTo>
                    <a:pt x="575239" y="2869551"/>
                  </a:lnTo>
                  <a:lnTo>
                    <a:pt x="609693" y="2897985"/>
                  </a:lnTo>
                  <a:lnTo>
                    <a:pt x="644930" y="2925482"/>
                  </a:lnTo>
                  <a:lnTo>
                    <a:pt x="680932" y="2952024"/>
                  </a:lnTo>
                  <a:lnTo>
                    <a:pt x="717680" y="2977592"/>
                  </a:lnTo>
                  <a:lnTo>
                    <a:pt x="755154" y="3002165"/>
                  </a:lnTo>
                  <a:lnTo>
                    <a:pt x="793335" y="3025726"/>
                  </a:lnTo>
                  <a:lnTo>
                    <a:pt x="832205" y="3048256"/>
                  </a:lnTo>
                  <a:lnTo>
                    <a:pt x="871744" y="3069734"/>
                  </a:lnTo>
                  <a:lnTo>
                    <a:pt x="911933" y="3090143"/>
                  </a:lnTo>
                  <a:lnTo>
                    <a:pt x="952753" y="3109462"/>
                  </a:lnTo>
                  <a:lnTo>
                    <a:pt x="994184" y="3127673"/>
                  </a:lnTo>
                  <a:lnTo>
                    <a:pt x="1036209" y="3144757"/>
                  </a:lnTo>
                  <a:lnTo>
                    <a:pt x="1078808" y="3160695"/>
                  </a:lnTo>
                  <a:lnTo>
                    <a:pt x="1121961" y="3175468"/>
                  </a:lnTo>
                  <a:lnTo>
                    <a:pt x="1165650" y="3189056"/>
                  </a:lnTo>
                  <a:lnTo>
                    <a:pt x="1209855" y="3201440"/>
                  </a:lnTo>
                  <a:lnTo>
                    <a:pt x="1254558" y="3212602"/>
                  </a:lnTo>
                  <a:lnTo>
                    <a:pt x="1299739" y="3222523"/>
                  </a:lnTo>
                  <a:lnTo>
                    <a:pt x="1345379" y="3231182"/>
                  </a:lnTo>
                  <a:lnTo>
                    <a:pt x="1391459" y="3238562"/>
                  </a:lnTo>
                  <a:lnTo>
                    <a:pt x="1437961" y="3244642"/>
                  </a:lnTo>
                  <a:lnTo>
                    <a:pt x="1484865" y="3249405"/>
                  </a:lnTo>
                  <a:lnTo>
                    <a:pt x="1532151" y="3252830"/>
                  </a:lnTo>
                  <a:lnTo>
                    <a:pt x="1579801" y="3254900"/>
                  </a:lnTo>
                  <a:lnTo>
                    <a:pt x="1627797" y="3255594"/>
                  </a:lnTo>
                  <a:lnTo>
                    <a:pt x="1675792" y="3254900"/>
                  </a:lnTo>
                  <a:lnTo>
                    <a:pt x="1723442" y="3252830"/>
                  </a:lnTo>
                  <a:lnTo>
                    <a:pt x="1770729" y="3249405"/>
                  </a:lnTo>
                  <a:lnTo>
                    <a:pt x="1817632" y="3244642"/>
                  </a:lnTo>
                  <a:lnTo>
                    <a:pt x="1864134" y="3238562"/>
                  </a:lnTo>
                  <a:lnTo>
                    <a:pt x="1910214" y="3231182"/>
                  </a:lnTo>
                  <a:lnTo>
                    <a:pt x="1955855" y="3222523"/>
                  </a:lnTo>
                  <a:lnTo>
                    <a:pt x="2001036" y="3212602"/>
                  </a:lnTo>
                  <a:lnTo>
                    <a:pt x="2045738" y="3201440"/>
                  </a:lnTo>
                  <a:lnTo>
                    <a:pt x="2089944" y="3189056"/>
                  </a:lnTo>
                  <a:lnTo>
                    <a:pt x="2133632" y="3175468"/>
                  </a:lnTo>
                  <a:lnTo>
                    <a:pt x="2176785" y="3160695"/>
                  </a:lnTo>
                  <a:lnTo>
                    <a:pt x="2219384" y="3144757"/>
                  </a:lnTo>
                  <a:lnTo>
                    <a:pt x="2261409" y="3127673"/>
                  </a:lnTo>
                  <a:lnTo>
                    <a:pt x="2302841" y="3109462"/>
                  </a:lnTo>
                  <a:lnTo>
                    <a:pt x="2343661" y="3090143"/>
                  </a:lnTo>
                  <a:lnTo>
                    <a:pt x="2383850" y="3069734"/>
                  </a:lnTo>
                  <a:lnTo>
                    <a:pt x="2423388" y="3048256"/>
                  </a:lnTo>
                  <a:lnTo>
                    <a:pt x="2462258" y="3025726"/>
                  </a:lnTo>
                  <a:lnTo>
                    <a:pt x="2500439" y="3002165"/>
                  </a:lnTo>
                  <a:lnTo>
                    <a:pt x="2537913" y="2977592"/>
                  </a:lnTo>
                  <a:lnTo>
                    <a:pt x="2574661" y="2952024"/>
                  </a:lnTo>
                  <a:lnTo>
                    <a:pt x="2610663" y="2925482"/>
                  </a:lnTo>
                  <a:lnTo>
                    <a:pt x="2645901" y="2897985"/>
                  </a:lnTo>
                  <a:lnTo>
                    <a:pt x="2680355" y="2869551"/>
                  </a:lnTo>
                  <a:lnTo>
                    <a:pt x="2714006" y="2840200"/>
                  </a:lnTo>
                  <a:lnTo>
                    <a:pt x="2746835" y="2809951"/>
                  </a:lnTo>
                  <a:lnTo>
                    <a:pt x="2778823" y="2778823"/>
                  </a:lnTo>
                  <a:lnTo>
                    <a:pt x="2809951" y="2746835"/>
                  </a:lnTo>
                  <a:lnTo>
                    <a:pt x="2840200" y="2714006"/>
                  </a:lnTo>
                  <a:lnTo>
                    <a:pt x="2869551" y="2680355"/>
                  </a:lnTo>
                  <a:lnTo>
                    <a:pt x="2897985" y="2645901"/>
                  </a:lnTo>
                  <a:lnTo>
                    <a:pt x="2925482" y="2610663"/>
                  </a:lnTo>
                  <a:lnTo>
                    <a:pt x="2952024" y="2574661"/>
                  </a:lnTo>
                  <a:lnTo>
                    <a:pt x="2977592" y="2537913"/>
                  </a:lnTo>
                  <a:lnTo>
                    <a:pt x="3002165" y="2500439"/>
                  </a:lnTo>
                  <a:lnTo>
                    <a:pt x="3025726" y="2462258"/>
                  </a:lnTo>
                  <a:lnTo>
                    <a:pt x="3048256" y="2423388"/>
                  </a:lnTo>
                  <a:lnTo>
                    <a:pt x="3069734" y="2383850"/>
                  </a:lnTo>
                  <a:lnTo>
                    <a:pt x="3090143" y="2343661"/>
                  </a:lnTo>
                  <a:lnTo>
                    <a:pt x="3109462" y="2302841"/>
                  </a:lnTo>
                  <a:lnTo>
                    <a:pt x="3127673" y="2261409"/>
                  </a:lnTo>
                  <a:lnTo>
                    <a:pt x="3144757" y="2219384"/>
                  </a:lnTo>
                  <a:lnTo>
                    <a:pt x="3160695" y="2176785"/>
                  </a:lnTo>
                  <a:lnTo>
                    <a:pt x="3175468" y="2133632"/>
                  </a:lnTo>
                  <a:lnTo>
                    <a:pt x="3189056" y="2089944"/>
                  </a:lnTo>
                  <a:lnTo>
                    <a:pt x="3201440" y="2045738"/>
                  </a:lnTo>
                  <a:lnTo>
                    <a:pt x="3212602" y="2001036"/>
                  </a:lnTo>
                  <a:lnTo>
                    <a:pt x="3222523" y="1955855"/>
                  </a:lnTo>
                  <a:lnTo>
                    <a:pt x="3231182" y="1910214"/>
                  </a:lnTo>
                  <a:lnTo>
                    <a:pt x="3238562" y="1864134"/>
                  </a:lnTo>
                  <a:lnTo>
                    <a:pt x="3244642" y="1817632"/>
                  </a:lnTo>
                  <a:lnTo>
                    <a:pt x="3249405" y="1770729"/>
                  </a:lnTo>
                  <a:lnTo>
                    <a:pt x="3252830" y="1723442"/>
                  </a:lnTo>
                  <a:lnTo>
                    <a:pt x="3254900" y="1675792"/>
                  </a:lnTo>
                  <a:lnTo>
                    <a:pt x="3255594" y="1627797"/>
                  </a:lnTo>
                  <a:lnTo>
                    <a:pt x="3254900" y="1579801"/>
                  </a:lnTo>
                  <a:lnTo>
                    <a:pt x="3252830" y="1532151"/>
                  </a:lnTo>
                  <a:lnTo>
                    <a:pt x="3249405" y="1484865"/>
                  </a:lnTo>
                  <a:lnTo>
                    <a:pt x="3244642" y="1437961"/>
                  </a:lnTo>
                  <a:lnTo>
                    <a:pt x="3238562" y="1391459"/>
                  </a:lnTo>
                  <a:lnTo>
                    <a:pt x="3231182" y="1345379"/>
                  </a:lnTo>
                  <a:lnTo>
                    <a:pt x="3222523" y="1299739"/>
                  </a:lnTo>
                  <a:lnTo>
                    <a:pt x="3212602" y="1254558"/>
                  </a:lnTo>
                  <a:lnTo>
                    <a:pt x="3201440" y="1209855"/>
                  </a:lnTo>
                  <a:lnTo>
                    <a:pt x="3189056" y="1165650"/>
                  </a:lnTo>
                  <a:lnTo>
                    <a:pt x="3175468" y="1121961"/>
                  </a:lnTo>
                  <a:lnTo>
                    <a:pt x="3160695" y="1078808"/>
                  </a:lnTo>
                  <a:lnTo>
                    <a:pt x="3144757" y="1036209"/>
                  </a:lnTo>
                  <a:lnTo>
                    <a:pt x="3127673" y="994184"/>
                  </a:lnTo>
                  <a:lnTo>
                    <a:pt x="3109462" y="952753"/>
                  </a:lnTo>
                  <a:lnTo>
                    <a:pt x="3090143" y="911933"/>
                  </a:lnTo>
                  <a:lnTo>
                    <a:pt x="3069734" y="871744"/>
                  </a:lnTo>
                  <a:lnTo>
                    <a:pt x="3048256" y="832205"/>
                  </a:lnTo>
                  <a:lnTo>
                    <a:pt x="3025726" y="793335"/>
                  </a:lnTo>
                  <a:lnTo>
                    <a:pt x="3002165" y="755154"/>
                  </a:lnTo>
                  <a:lnTo>
                    <a:pt x="2977592" y="717680"/>
                  </a:lnTo>
                  <a:lnTo>
                    <a:pt x="2952024" y="680932"/>
                  </a:lnTo>
                  <a:lnTo>
                    <a:pt x="2925482" y="644930"/>
                  </a:lnTo>
                  <a:lnTo>
                    <a:pt x="2897985" y="609693"/>
                  </a:lnTo>
                  <a:lnTo>
                    <a:pt x="2869551" y="575239"/>
                  </a:lnTo>
                  <a:lnTo>
                    <a:pt x="2840200" y="541588"/>
                  </a:lnTo>
                  <a:lnTo>
                    <a:pt x="2809951" y="508758"/>
                  </a:lnTo>
                  <a:lnTo>
                    <a:pt x="2778823" y="476770"/>
                  </a:lnTo>
                  <a:lnTo>
                    <a:pt x="2746835" y="445642"/>
                  </a:lnTo>
                  <a:lnTo>
                    <a:pt x="2714006" y="415393"/>
                  </a:lnTo>
                  <a:lnTo>
                    <a:pt x="2680355" y="386042"/>
                  </a:lnTo>
                  <a:lnTo>
                    <a:pt x="2645901" y="357608"/>
                  </a:lnTo>
                  <a:lnTo>
                    <a:pt x="2610663" y="330111"/>
                  </a:lnTo>
                  <a:lnTo>
                    <a:pt x="2574661" y="303569"/>
                  </a:lnTo>
                  <a:lnTo>
                    <a:pt x="2537913" y="278002"/>
                  </a:lnTo>
                  <a:lnTo>
                    <a:pt x="2500439" y="253428"/>
                  </a:lnTo>
                  <a:lnTo>
                    <a:pt x="2462258" y="229867"/>
                  </a:lnTo>
                  <a:lnTo>
                    <a:pt x="2423388" y="207338"/>
                  </a:lnTo>
                  <a:lnTo>
                    <a:pt x="2383850" y="185859"/>
                  </a:lnTo>
                  <a:lnTo>
                    <a:pt x="2343661" y="165451"/>
                  </a:lnTo>
                  <a:lnTo>
                    <a:pt x="2302841" y="146131"/>
                  </a:lnTo>
                  <a:lnTo>
                    <a:pt x="2261409" y="127920"/>
                  </a:lnTo>
                  <a:lnTo>
                    <a:pt x="2219384" y="110836"/>
                  </a:lnTo>
                  <a:lnTo>
                    <a:pt x="2176785" y="94898"/>
                  </a:lnTo>
                  <a:lnTo>
                    <a:pt x="2133632" y="80125"/>
                  </a:lnTo>
                  <a:lnTo>
                    <a:pt x="2089944" y="66537"/>
                  </a:lnTo>
                  <a:lnTo>
                    <a:pt x="2045738" y="54153"/>
                  </a:lnTo>
                  <a:lnTo>
                    <a:pt x="2001036" y="42991"/>
                  </a:lnTo>
                  <a:lnTo>
                    <a:pt x="1955855" y="33071"/>
                  </a:lnTo>
                  <a:lnTo>
                    <a:pt x="1910214" y="24411"/>
                  </a:lnTo>
                  <a:lnTo>
                    <a:pt x="1864134" y="17032"/>
                  </a:lnTo>
                  <a:lnTo>
                    <a:pt x="1817632" y="10951"/>
                  </a:lnTo>
                  <a:lnTo>
                    <a:pt x="1770729" y="6188"/>
                  </a:lnTo>
                  <a:lnTo>
                    <a:pt x="1723442" y="2763"/>
                  </a:lnTo>
                  <a:lnTo>
                    <a:pt x="1675792" y="694"/>
                  </a:lnTo>
                  <a:lnTo>
                    <a:pt x="1627797" y="0"/>
                  </a:lnTo>
                  <a:close/>
                </a:path>
              </a:pathLst>
            </a:custGeom>
            <a:solidFill>
              <a:srgbClr val="E3E3E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7564" y="1346347"/>
              <a:ext cx="2863215" cy="633095"/>
            </a:xfrm>
            <a:custGeom>
              <a:avLst/>
              <a:gdLst/>
              <a:ahLst/>
              <a:cxnLst/>
              <a:rect l="l" t="t" r="r" b="b"/>
              <a:pathLst>
                <a:path w="2863215" h="633094">
                  <a:moveTo>
                    <a:pt x="2561082" y="0"/>
                  </a:moveTo>
                  <a:lnTo>
                    <a:pt x="301828" y="0"/>
                  </a:lnTo>
                  <a:lnTo>
                    <a:pt x="252868" y="3950"/>
                  </a:lnTo>
                  <a:lnTo>
                    <a:pt x="206425" y="15386"/>
                  </a:lnTo>
                  <a:lnTo>
                    <a:pt x="163118" y="33688"/>
                  </a:lnTo>
                  <a:lnTo>
                    <a:pt x="123570" y="58233"/>
                  </a:lnTo>
                  <a:lnTo>
                    <a:pt x="88401" y="88401"/>
                  </a:lnTo>
                  <a:lnTo>
                    <a:pt x="58233" y="123570"/>
                  </a:lnTo>
                  <a:lnTo>
                    <a:pt x="33688" y="163118"/>
                  </a:lnTo>
                  <a:lnTo>
                    <a:pt x="15386" y="206425"/>
                  </a:lnTo>
                  <a:lnTo>
                    <a:pt x="3950" y="252868"/>
                  </a:lnTo>
                  <a:lnTo>
                    <a:pt x="0" y="301828"/>
                  </a:lnTo>
                  <a:lnTo>
                    <a:pt x="0" y="330873"/>
                  </a:lnTo>
                  <a:lnTo>
                    <a:pt x="3950" y="379832"/>
                  </a:lnTo>
                  <a:lnTo>
                    <a:pt x="15386" y="426276"/>
                  </a:lnTo>
                  <a:lnTo>
                    <a:pt x="33688" y="469582"/>
                  </a:lnTo>
                  <a:lnTo>
                    <a:pt x="58233" y="509131"/>
                  </a:lnTo>
                  <a:lnTo>
                    <a:pt x="88401" y="544299"/>
                  </a:lnTo>
                  <a:lnTo>
                    <a:pt x="123570" y="574467"/>
                  </a:lnTo>
                  <a:lnTo>
                    <a:pt x="163118" y="599012"/>
                  </a:lnTo>
                  <a:lnTo>
                    <a:pt x="206425" y="617314"/>
                  </a:lnTo>
                  <a:lnTo>
                    <a:pt x="252868" y="628751"/>
                  </a:lnTo>
                  <a:lnTo>
                    <a:pt x="301828" y="632701"/>
                  </a:lnTo>
                  <a:lnTo>
                    <a:pt x="2561082" y="632701"/>
                  </a:lnTo>
                  <a:lnTo>
                    <a:pt x="2610041" y="628751"/>
                  </a:lnTo>
                  <a:lnTo>
                    <a:pt x="2656485" y="617314"/>
                  </a:lnTo>
                  <a:lnTo>
                    <a:pt x="2699791" y="599012"/>
                  </a:lnTo>
                  <a:lnTo>
                    <a:pt x="2739340" y="574467"/>
                  </a:lnTo>
                  <a:lnTo>
                    <a:pt x="2774508" y="544299"/>
                  </a:lnTo>
                  <a:lnTo>
                    <a:pt x="2804676" y="509131"/>
                  </a:lnTo>
                  <a:lnTo>
                    <a:pt x="2829221" y="469582"/>
                  </a:lnTo>
                  <a:lnTo>
                    <a:pt x="2847523" y="426276"/>
                  </a:lnTo>
                  <a:lnTo>
                    <a:pt x="2858959" y="379832"/>
                  </a:lnTo>
                  <a:lnTo>
                    <a:pt x="2862910" y="330873"/>
                  </a:lnTo>
                  <a:lnTo>
                    <a:pt x="2862910" y="301828"/>
                  </a:lnTo>
                  <a:lnTo>
                    <a:pt x="2858959" y="252868"/>
                  </a:lnTo>
                  <a:lnTo>
                    <a:pt x="2847523" y="206425"/>
                  </a:lnTo>
                  <a:lnTo>
                    <a:pt x="2829221" y="163118"/>
                  </a:lnTo>
                  <a:lnTo>
                    <a:pt x="2804676" y="123570"/>
                  </a:lnTo>
                  <a:lnTo>
                    <a:pt x="2774508" y="88401"/>
                  </a:lnTo>
                  <a:lnTo>
                    <a:pt x="2739340" y="58233"/>
                  </a:lnTo>
                  <a:lnTo>
                    <a:pt x="2699791" y="33688"/>
                  </a:lnTo>
                  <a:lnTo>
                    <a:pt x="2656485" y="15386"/>
                  </a:lnTo>
                  <a:lnTo>
                    <a:pt x="2610041" y="3950"/>
                  </a:lnTo>
                  <a:lnTo>
                    <a:pt x="2561082" y="0"/>
                  </a:lnTo>
                  <a:close/>
                </a:path>
              </a:pathLst>
            </a:custGeom>
            <a:solidFill>
              <a:srgbClr val="E3E3E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40" y="223140"/>
            <a:ext cx="454939" cy="4549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55" y="3515094"/>
            <a:ext cx="1261465" cy="3737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425" y="3515093"/>
            <a:ext cx="1290193" cy="373773"/>
          </a:xfrm>
          <a:prstGeom prst="rect">
            <a:avLst/>
          </a:prstGeom>
        </p:spPr>
      </p:pic>
      <p:sp>
        <p:nvSpPr>
          <p:cNvPr id="195" name="object 195"/>
          <p:cNvSpPr txBox="1"/>
          <p:nvPr/>
        </p:nvSpPr>
        <p:spPr>
          <a:xfrm>
            <a:off x="755289" y="2215557"/>
            <a:ext cx="3091815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7744" marR="46990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Aplicación que permite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compartir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tus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lecturas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las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notiﬁcaciones</a:t>
            </a:r>
            <a:r>
              <a:rPr sz="1000" b="1" spc="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alarmas</a:t>
            </a:r>
            <a:r>
              <a:rPr sz="1000" b="1" spc="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con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cuidadores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seres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queridos.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(Hasta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20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personas).</a:t>
            </a:r>
            <a:endParaRPr sz="10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Descarga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través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Google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Play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App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Store.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96" name="object 19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11" y="1271077"/>
            <a:ext cx="2244693" cy="778713"/>
          </a:xfrm>
          <a:prstGeom prst="rect">
            <a:avLst/>
          </a:prstGeom>
        </p:spPr>
      </p:pic>
      <p:sp>
        <p:nvSpPr>
          <p:cNvPr id="197" name="object 197"/>
          <p:cNvSpPr txBox="1"/>
          <p:nvPr/>
        </p:nvSpPr>
        <p:spPr>
          <a:xfrm>
            <a:off x="1815026" y="1529514"/>
            <a:ext cx="9956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FFFFFF"/>
                </a:solidFill>
                <a:latin typeface="Open Sans"/>
                <a:cs typeface="Open Sans"/>
              </a:rPr>
              <a:t>CUIDADOR</a:t>
            </a:r>
            <a:endParaRPr sz="1400" dirty="0">
              <a:latin typeface="Open Sans"/>
              <a:cs typeface="Open Sans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586676" y="2244100"/>
            <a:ext cx="1075690" cy="854075"/>
            <a:chOff x="586676" y="2244100"/>
            <a:chExt cx="1075690" cy="854075"/>
          </a:xfrm>
        </p:grpSpPr>
        <p:pic>
          <p:nvPicPr>
            <p:cNvPr id="199" name="object 199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676" y="3032468"/>
              <a:ext cx="1075372" cy="6562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713322" y="2244100"/>
              <a:ext cx="796925" cy="822325"/>
            </a:xfrm>
            <a:custGeom>
              <a:avLst/>
              <a:gdLst/>
              <a:ahLst/>
              <a:cxnLst/>
              <a:rect l="l" t="t" r="r" b="b"/>
              <a:pathLst>
                <a:path w="796925" h="822325">
                  <a:moveTo>
                    <a:pt x="598487" y="0"/>
                  </a:moveTo>
                  <a:lnTo>
                    <a:pt x="197942" y="0"/>
                  </a:lnTo>
                  <a:lnTo>
                    <a:pt x="152555" y="5227"/>
                  </a:lnTo>
                  <a:lnTo>
                    <a:pt x="110891" y="20119"/>
                  </a:lnTo>
                  <a:lnTo>
                    <a:pt x="74138" y="43486"/>
                  </a:lnTo>
                  <a:lnTo>
                    <a:pt x="43485" y="74141"/>
                  </a:lnTo>
                  <a:lnTo>
                    <a:pt x="20118" y="110896"/>
                  </a:lnTo>
                  <a:lnTo>
                    <a:pt x="5227" y="152563"/>
                  </a:lnTo>
                  <a:lnTo>
                    <a:pt x="0" y="197954"/>
                  </a:lnTo>
                  <a:lnTo>
                    <a:pt x="0" y="623862"/>
                  </a:lnTo>
                  <a:lnTo>
                    <a:pt x="5227" y="669253"/>
                  </a:lnTo>
                  <a:lnTo>
                    <a:pt x="20118" y="710920"/>
                  </a:lnTo>
                  <a:lnTo>
                    <a:pt x="43485" y="747675"/>
                  </a:lnTo>
                  <a:lnTo>
                    <a:pt x="74138" y="778330"/>
                  </a:lnTo>
                  <a:lnTo>
                    <a:pt x="110891" y="801697"/>
                  </a:lnTo>
                  <a:lnTo>
                    <a:pt x="152555" y="816589"/>
                  </a:lnTo>
                  <a:lnTo>
                    <a:pt x="197942" y="821817"/>
                  </a:lnTo>
                  <a:lnTo>
                    <a:pt x="598487" y="821817"/>
                  </a:lnTo>
                  <a:lnTo>
                    <a:pt x="643874" y="816589"/>
                  </a:lnTo>
                  <a:lnTo>
                    <a:pt x="685540" y="801697"/>
                  </a:lnTo>
                  <a:lnTo>
                    <a:pt x="722295" y="778330"/>
                  </a:lnTo>
                  <a:lnTo>
                    <a:pt x="752952" y="747675"/>
                  </a:lnTo>
                  <a:lnTo>
                    <a:pt x="776321" y="710920"/>
                  </a:lnTo>
                  <a:lnTo>
                    <a:pt x="791213" y="669253"/>
                  </a:lnTo>
                  <a:lnTo>
                    <a:pt x="796442" y="623862"/>
                  </a:lnTo>
                  <a:lnTo>
                    <a:pt x="796442" y="197954"/>
                  </a:lnTo>
                  <a:lnTo>
                    <a:pt x="791213" y="152563"/>
                  </a:lnTo>
                  <a:lnTo>
                    <a:pt x="776321" y="110896"/>
                  </a:lnTo>
                  <a:lnTo>
                    <a:pt x="752952" y="74141"/>
                  </a:lnTo>
                  <a:lnTo>
                    <a:pt x="722295" y="43486"/>
                  </a:lnTo>
                  <a:lnTo>
                    <a:pt x="685540" y="20119"/>
                  </a:lnTo>
                  <a:lnTo>
                    <a:pt x="643874" y="5227"/>
                  </a:lnTo>
                  <a:lnTo>
                    <a:pt x="598487" y="0"/>
                  </a:lnTo>
                  <a:close/>
                </a:path>
              </a:pathLst>
            </a:custGeom>
            <a:solidFill>
              <a:srgbClr val="E14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3308" y="2244102"/>
              <a:ext cx="796925" cy="822325"/>
            </a:xfrm>
            <a:custGeom>
              <a:avLst/>
              <a:gdLst/>
              <a:ahLst/>
              <a:cxnLst/>
              <a:rect l="l" t="t" r="r" b="b"/>
              <a:pathLst>
                <a:path w="796925" h="822325">
                  <a:moveTo>
                    <a:pt x="796455" y="197954"/>
                  </a:moveTo>
                  <a:lnTo>
                    <a:pt x="791222" y="152565"/>
                  </a:lnTo>
                  <a:lnTo>
                    <a:pt x="776325" y="110896"/>
                  </a:lnTo>
                  <a:lnTo>
                    <a:pt x="752957" y="74142"/>
                  </a:lnTo>
                  <a:lnTo>
                    <a:pt x="722312" y="43497"/>
                  </a:lnTo>
                  <a:lnTo>
                    <a:pt x="685558" y="20129"/>
                  </a:lnTo>
                  <a:lnTo>
                    <a:pt x="643890" y="5232"/>
                  </a:lnTo>
                  <a:lnTo>
                    <a:pt x="598500" y="0"/>
                  </a:lnTo>
                  <a:lnTo>
                    <a:pt x="197954" y="0"/>
                  </a:lnTo>
                  <a:lnTo>
                    <a:pt x="152565" y="5232"/>
                  </a:lnTo>
                  <a:lnTo>
                    <a:pt x="110896" y="20129"/>
                  </a:lnTo>
                  <a:lnTo>
                    <a:pt x="74142" y="43497"/>
                  </a:lnTo>
                  <a:lnTo>
                    <a:pt x="43484" y="74142"/>
                  </a:lnTo>
                  <a:lnTo>
                    <a:pt x="20116" y="110896"/>
                  </a:lnTo>
                  <a:lnTo>
                    <a:pt x="5219" y="152565"/>
                  </a:lnTo>
                  <a:lnTo>
                    <a:pt x="0" y="197954"/>
                  </a:lnTo>
                  <a:lnTo>
                    <a:pt x="0" y="623862"/>
                  </a:lnTo>
                  <a:lnTo>
                    <a:pt x="5219" y="669251"/>
                  </a:lnTo>
                  <a:lnTo>
                    <a:pt x="20116" y="710920"/>
                  </a:lnTo>
                  <a:lnTo>
                    <a:pt x="43484" y="747674"/>
                  </a:lnTo>
                  <a:lnTo>
                    <a:pt x="74142" y="778332"/>
                  </a:lnTo>
                  <a:lnTo>
                    <a:pt x="110896" y="801700"/>
                  </a:lnTo>
                  <a:lnTo>
                    <a:pt x="152565" y="816597"/>
                  </a:lnTo>
                  <a:lnTo>
                    <a:pt x="197954" y="821817"/>
                  </a:lnTo>
                  <a:lnTo>
                    <a:pt x="598500" y="821817"/>
                  </a:lnTo>
                  <a:lnTo>
                    <a:pt x="643890" y="816597"/>
                  </a:lnTo>
                  <a:lnTo>
                    <a:pt x="685558" y="801700"/>
                  </a:lnTo>
                  <a:lnTo>
                    <a:pt x="722312" y="778332"/>
                  </a:lnTo>
                  <a:lnTo>
                    <a:pt x="752957" y="747674"/>
                  </a:lnTo>
                  <a:lnTo>
                    <a:pt x="776325" y="710920"/>
                  </a:lnTo>
                  <a:lnTo>
                    <a:pt x="791222" y="669251"/>
                  </a:lnTo>
                  <a:lnTo>
                    <a:pt x="796455" y="623862"/>
                  </a:lnTo>
                  <a:lnTo>
                    <a:pt x="796455" y="197954"/>
                  </a:lnTo>
                  <a:close/>
                </a:path>
              </a:pathLst>
            </a:custGeom>
            <a:solidFill>
              <a:srgbClr val="E14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493" y="2400565"/>
              <a:ext cx="158711" cy="15869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493" y="2754794"/>
              <a:ext cx="158711" cy="15869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051713" y="2487066"/>
              <a:ext cx="212725" cy="129539"/>
            </a:xfrm>
            <a:custGeom>
              <a:avLst/>
              <a:gdLst/>
              <a:ahLst/>
              <a:cxnLst/>
              <a:rect l="l" t="t" r="r" b="b"/>
              <a:pathLst>
                <a:path w="212725" h="129539">
                  <a:moveTo>
                    <a:pt x="0" y="129425"/>
                  </a:moveTo>
                  <a:lnTo>
                    <a:pt x="212534" y="0"/>
                  </a:lnTo>
                </a:path>
              </a:pathLst>
            </a:custGeom>
            <a:ln w="43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51713" y="2698237"/>
              <a:ext cx="212725" cy="129539"/>
            </a:xfrm>
            <a:custGeom>
              <a:avLst/>
              <a:gdLst/>
              <a:ahLst/>
              <a:cxnLst/>
              <a:rect l="l" t="t" r="r" b="b"/>
              <a:pathLst>
                <a:path w="212725" h="129539">
                  <a:moveTo>
                    <a:pt x="0" y="0"/>
                  </a:moveTo>
                  <a:lnTo>
                    <a:pt x="212534" y="129425"/>
                  </a:lnTo>
                </a:path>
              </a:pathLst>
            </a:custGeom>
            <a:ln w="43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711" y="2534297"/>
              <a:ext cx="237515" cy="237515"/>
            </a:xfrm>
            <a:prstGeom prst="rect">
              <a:avLst/>
            </a:prstGeom>
          </p:spPr>
        </p:pic>
      </p:grpSp>
      <p:sp>
        <p:nvSpPr>
          <p:cNvPr id="207" name="object 207"/>
          <p:cNvSpPr txBox="1"/>
          <p:nvPr/>
        </p:nvSpPr>
        <p:spPr>
          <a:xfrm>
            <a:off x="948866" y="4054368"/>
            <a:ext cx="3352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cuidador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puede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elegir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desea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recibir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las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notiﬁcaciones</a:t>
            </a:r>
            <a:r>
              <a:rPr sz="110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alarmas.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208" name="object 20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46" y="4089529"/>
            <a:ext cx="128409" cy="128422"/>
          </a:xfrm>
          <a:prstGeom prst="rect">
            <a:avLst/>
          </a:prstGeom>
        </p:spPr>
      </p:pic>
      <p:sp>
        <p:nvSpPr>
          <p:cNvPr id="209" name="object 209"/>
          <p:cNvSpPr txBox="1"/>
          <p:nvPr/>
        </p:nvSpPr>
        <p:spPr>
          <a:xfrm>
            <a:off x="6528867" y="4034990"/>
            <a:ext cx="1417320" cy="365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3215">
              <a:lnSpc>
                <a:spcPts val="785"/>
              </a:lnSpc>
              <a:spcBef>
                <a:spcPts val="110"/>
              </a:spcBef>
            </a:pPr>
            <a:r>
              <a:rPr sz="850" b="1" dirty="0">
                <a:solidFill>
                  <a:srgbClr val="3C3C3B"/>
                </a:solidFill>
                <a:latin typeface="OpenSans-Semibold"/>
                <a:cs typeface="OpenSans-Semibold"/>
              </a:rPr>
              <a:t>Compartir</a:t>
            </a:r>
            <a:r>
              <a:rPr sz="850" b="1" spc="30" dirty="0">
                <a:solidFill>
                  <a:srgbClr val="3C3C3B"/>
                </a:solidFill>
                <a:latin typeface="OpenSans-Semibold"/>
                <a:cs typeface="OpenSans-Semibold"/>
              </a:rPr>
              <a:t> </a:t>
            </a:r>
            <a:r>
              <a:rPr sz="850" b="1" dirty="0">
                <a:solidFill>
                  <a:srgbClr val="3C3C3B"/>
                </a:solidFill>
                <a:latin typeface="OpenSans-Semibold"/>
                <a:cs typeface="OpenSans-Semibold"/>
              </a:rPr>
              <a:t>hasta</a:t>
            </a:r>
            <a:r>
              <a:rPr sz="850" b="1" spc="30" dirty="0">
                <a:solidFill>
                  <a:srgbClr val="3C3C3B"/>
                </a:solidFill>
                <a:latin typeface="OpenSans-Semibold"/>
                <a:cs typeface="OpenSans-Semibold"/>
              </a:rPr>
              <a:t> </a:t>
            </a:r>
            <a:r>
              <a:rPr sz="850" b="1" spc="-25" dirty="0">
                <a:solidFill>
                  <a:srgbClr val="3C3C3B"/>
                </a:solidFill>
                <a:latin typeface="OpenSans-Semibold"/>
                <a:cs typeface="OpenSans-Semibold"/>
              </a:rPr>
              <a:t>con</a:t>
            </a:r>
            <a:endParaRPr sz="850" dirty="0">
              <a:latin typeface="OpenSans-Semibold"/>
              <a:cs typeface="OpenSans-Semibold"/>
            </a:endParaRPr>
          </a:p>
          <a:p>
            <a:pPr marL="12700">
              <a:lnSpc>
                <a:spcPts val="1864"/>
              </a:lnSpc>
            </a:pPr>
            <a:r>
              <a:rPr sz="1750" b="1" dirty="0">
                <a:solidFill>
                  <a:srgbClr val="3EA79C"/>
                </a:solidFill>
                <a:latin typeface="OpenSans-Extrabold"/>
                <a:cs typeface="OpenSans-Extrabold"/>
              </a:rPr>
              <a:t>20</a:t>
            </a:r>
            <a:r>
              <a:rPr sz="1750" b="1" spc="50" dirty="0">
                <a:solidFill>
                  <a:srgbClr val="3EA79C"/>
                </a:solidFill>
                <a:latin typeface="OpenSans-Extrabold"/>
                <a:cs typeface="OpenSans-Extrabold"/>
              </a:rPr>
              <a:t> </a:t>
            </a:r>
            <a:r>
              <a:rPr sz="1750" b="1" spc="60" dirty="0">
                <a:solidFill>
                  <a:srgbClr val="3EA79C"/>
                </a:solidFill>
                <a:latin typeface="OpenSans-Extrabold"/>
                <a:cs typeface="OpenSans-Extrabold"/>
              </a:rPr>
              <a:t>persona</a:t>
            </a:r>
            <a:r>
              <a:rPr sz="1750" b="1" spc="-535" dirty="0">
                <a:solidFill>
                  <a:srgbClr val="3EA79C"/>
                </a:solidFill>
                <a:latin typeface="OpenSans-Extrabold"/>
                <a:cs typeface="OpenSans-Extrabold"/>
              </a:rPr>
              <a:t>s</a:t>
            </a:r>
            <a:endParaRPr sz="1750" dirty="0">
              <a:latin typeface="OpenSans-Extrabold"/>
              <a:cs typeface="OpenSans-Extrabold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897436" y="964579"/>
            <a:ext cx="1350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85564"/>
                </a:solidFill>
                <a:latin typeface="Open Sans"/>
                <a:cs typeface="Open Sans"/>
              </a:rPr>
              <a:t>Conectividad del </a:t>
            </a:r>
            <a:r>
              <a:rPr sz="900" spc="-10" dirty="0">
                <a:solidFill>
                  <a:srgbClr val="485564"/>
                </a:solidFill>
                <a:latin typeface="Open Sans"/>
                <a:cs typeface="Open Sans"/>
              </a:rPr>
              <a:t>sistema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11" name="object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10"/>
              </a:lnSpc>
              <a:spcBef>
                <a:spcPts val="100"/>
              </a:spcBef>
            </a:pPr>
            <a:r>
              <a:rPr dirty="0"/>
              <a:t>CONECTIVIDAD</a:t>
            </a:r>
            <a:r>
              <a:rPr spc="-35" dirty="0"/>
              <a:t> </a:t>
            </a:r>
            <a:r>
              <a:rPr dirty="0"/>
              <a:t>PARA</a:t>
            </a:r>
            <a:r>
              <a:rPr spc="-25" dirty="0"/>
              <a:t> </a:t>
            </a:r>
            <a:r>
              <a:rPr spc="-10" dirty="0"/>
              <a:t>COMPARTIR</a:t>
            </a:r>
          </a:p>
          <a:p>
            <a:pPr algn="ctr">
              <a:lnSpc>
                <a:spcPts val="2410"/>
              </a:lnSpc>
            </a:pPr>
            <a:r>
              <a:rPr dirty="0"/>
              <a:t>FreeStyle</a:t>
            </a:r>
            <a:r>
              <a:rPr spc="-30" dirty="0"/>
              <a:t> </a:t>
            </a:r>
            <a:r>
              <a:rPr spc="-10" dirty="0"/>
              <a:t>LibreLinkUp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44871" y="4956186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233" name="Imagen 23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D4A1A6D-C196-26D4-D377-2AFE6757371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977" y="1783320"/>
            <a:ext cx="4876800" cy="2171700"/>
          </a:xfrm>
          <a:prstGeom prst="rect">
            <a:avLst/>
          </a:prstGeom>
        </p:spPr>
      </p:pic>
      <p:grpSp>
        <p:nvGrpSpPr>
          <p:cNvPr id="47" name="object 112">
            <a:extLst>
              <a:ext uri="{FF2B5EF4-FFF2-40B4-BE49-F238E27FC236}">
                <a16:creationId xmlns:a16="http://schemas.microsoft.com/office/drawing/2014/main" id="{4E43279E-3651-3E79-CDE4-ADB962A37308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8" name="object 113">
              <a:extLst>
                <a:ext uri="{FF2B5EF4-FFF2-40B4-BE49-F238E27FC236}">
                  <a16:creationId xmlns:a16="http://schemas.microsoft.com/office/drawing/2014/main" id="{0F033861-56F1-0973-A3A7-2AF64489E2BF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4">
              <a:extLst>
                <a:ext uri="{FF2B5EF4-FFF2-40B4-BE49-F238E27FC236}">
                  <a16:creationId xmlns:a16="http://schemas.microsoft.com/office/drawing/2014/main" id="{410E908A-4832-671E-2D77-6D380C429682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5">
              <a:extLst>
                <a:ext uri="{FF2B5EF4-FFF2-40B4-BE49-F238E27FC236}">
                  <a16:creationId xmlns:a16="http://schemas.microsoft.com/office/drawing/2014/main" id="{84C478FD-C2EA-E8C8-EC02-7A1E29019744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6">
              <a:extLst>
                <a:ext uri="{FF2B5EF4-FFF2-40B4-BE49-F238E27FC236}">
                  <a16:creationId xmlns:a16="http://schemas.microsoft.com/office/drawing/2014/main" id="{E32108D7-B81C-4A34-843E-0F150D860CC4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17">
              <a:extLst>
                <a:ext uri="{FF2B5EF4-FFF2-40B4-BE49-F238E27FC236}">
                  <a16:creationId xmlns:a16="http://schemas.microsoft.com/office/drawing/2014/main" id="{566E4B08-20C3-0B56-BF01-2CE59C2D9411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8">
              <a:extLst>
                <a:ext uri="{FF2B5EF4-FFF2-40B4-BE49-F238E27FC236}">
                  <a16:creationId xmlns:a16="http://schemas.microsoft.com/office/drawing/2014/main" id="{6C58F581-A7B9-ADAD-DDEA-088A2B80C501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9">
              <a:extLst>
                <a:ext uri="{FF2B5EF4-FFF2-40B4-BE49-F238E27FC236}">
                  <a16:creationId xmlns:a16="http://schemas.microsoft.com/office/drawing/2014/main" id="{A5DC0439-62A5-DFBB-7F69-D067F10CC1AF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20">
              <a:extLst>
                <a:ext uri="{FF2B5EF4-FFF2-40B4-BE49-F238E27FC236}">
                  <a16:creationId xmlns:a16="http://schemas.microsoft.com/office/drawing/2014/main" id="{AE87AF83-DA45-C927-70F6-AAA8465A332D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21">
              <a:extLst>
                <a:ext uri="{FF2B5EF4-FFF2-40B4-BE49-F238E27FC236}">
                  <a16:creationId xmlns:a16="http://schemas.microsoft.com/office/drawing/2014/main" id="{9EBD2B7D-98AC-755E-EAF2-2EA5C011916A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22">
              <a:extLst>
                <a:ext uri="{FF2B5EF4-FFF2-40B4-BE49-F238E27FC236}">
                  <a16:creationId xmlns:a16="http://schemas.microsoft.com/office/drawing/2014/main" id="{19440F33-AD9B-A332-ECF6-9B6848382087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3">
            <a:extLst>
              <a:ext uri="{FF2B5EF4-FFF2-40B4-BE49-F238E27FC236}">
                <a16:creationId xmlns:a16="http://schemas.microsoft.com/office/drawing/2014/main" id="{9A008C47-125E-03A7-38FF-30604A02A436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8">
            <a:extLst>
              <a:ext uri="{FF2B5EF4-FFF2-40B4-BE49-F238E27FC236}">
                <a16:creationId xmlns:a16="http://schemas.microsoft.com/office/drawing/2014/main" id="{E5ABE9DD-3485-981C-DEDC-B8C7365EEF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176FA6F2-7146-29B1-B434-6F44F7B7C821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0C79FBBA-C3D2-3DEA-A004-5A607BB02590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5EF99094-38F9-8DF5-B049-FE7D9C1AB1D1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3" name="object 2">
            <a:extLst>
              <a:ext uri="{FF2B5EF4-FFF2-40B4-BE49-F238E27FC236}">
                <a16:creationId xmlns:a16="http://schemas.microsoft.com/office/drawing/2014/main" id="{E7D6A584-E06C-A338-9607-D76741FC6048}"/>
              </a:ext>
            </a:extLst>
          </p:cNvPr>
          <p:cNvGrpSpPr/>
          <p:nvPr/>
        </p:nvGrpSpPr>
        <p:grpSpPr>
          <a:xfrm>
            <a:off x="4072573" y="1152138"/>
            <a:ext cx="998855" cy="59690"/>
            <a:chOff x="4072839" y="875411"/>
            <a:chExt cx="998855" cy="59690"/>
          </a:xfrm>
        </p:grpSpPr>
        <p:sp>
          <p:nvSpPr>
            <p:cNvPr id="64" name="object 3">
              <a:extLst>
                <a:ext uri="{FF2B5EF4-FFF2-40B4-BE49-F238E27FC236}">
                  <a16:creationId xmlns:a16="http://schemas.microsoft.com/office/drawing/2014/main" id="{E4629DBE-B868-D903-198B-61E3CF8510AD}"/>
                </a:ext>
              </a:extLst>
            </p:cNvPr>
            <p:cNvSpPr/>
            <p:nvPr/>
          </p:nvSpPr>
          <p:spPr>
            <a:xfrm>
              <a:off x="4072839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D4FABD89-487B-C5D0-C7DB-266FBD593BE1}"/>
                </a:ext>
              </a:extLst>
            </p:cNvPr>
            <p:cNvSpPr/>
            <p:nvPr/>
          </p:nvSpPr>
          <p:spPr>
            <a:xfrm>
              <a:off x="4405172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BFEEFD13-E2E1-5E8E-BF25-AA71BD857941}"/>
                </a:ext>
              </a:extLst>
            </p:cNvPr>
            <p:cNvSpPr/>
            <p:nvPr/>
          </p:nvSpPr>
          <p:spPr>
            <a:xfrm>
              <a:off x="4738814" y="8754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5144770"/>
          </a:xfrm>
          <a:custGeom>
            <a:avLst/>
            <a:gdLst/>
            <a:ahLst/>
            <a:cxnLst/>
            <a:rect l="l" t="t" r="r" b="b"/>
            <a:pathLst>
              <a:path w="9144000" h="5144770">
                <a:moveTo>
                  <a:pt x="9144000" y="0"/>
                </a:moveTo>
                <a:lnTo>
                  <a:pt x="0" y="0"/>
                </a:lnTo>
                <a:lnTo>
                  <a:pt x="0" y="5144401"/>
                </a:lnTo>
                <a:lnTo>
                  <a:pt x="9144000" y="5144401"/>
                </a:lnTo>
                <a:lnTo>
                  <a:pt x="9144000" y="0"/>
                </a:lnTo>
                <a:close/>
              </a:path>
            </a:pathLst>
          </a:custGeom>
          <a:solidFill>
            <a:srgbClr val="48556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3030" y="2131853"/>
            <a:ext cx="2971800" cy="6807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480"/>
              </a:spcBef>
            </a:pPr>
            <a:r>
              <a:rPr sz="2300" spc="-10" dirty="0">
                <a:solidFill>
                  <a:srgbClr val="FFFFFF"/>
                </a:solidFill>
              </a:rPr>
              <a:t>RECOMENDACIONES FINALES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55751" y="2898864"/>
            <a:ext cx="998855" cy="59690"/>
            <a:chOff x="755751" y="2898864"/>
            <a:chExt cx="998855" cy="59690"/>
          </a:xfrm>
        </p:grpSpPr>
        <p:sp>
          <p:nvSpPr>
            <p:cNvPr id="6" name="object 6"/>
            <p:cNvSpPr/>
            <p:nvPr/>
          </p:nvSpPr>
          <p:spPr>
            <a:xfrm>
              <a:off x="755751" y="289886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8097" y="289886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1739" y="289886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470" y="10576"/>
            <a:ext cx="1769745" cy="2344420"/>
          </a:xfrm>
          <a:custGeom>
            <a:avLst/>
            <a:gdLst/>
            <a:ahLst/>
            <a:cxnLst/>
            <a:rect l="l" t="t" r="r" b="b"/>
            <a:pathLst>
              <a:path w="1769745" h="2344420">
                <a:moveTo>
                  <a:pt x="0" y="2344026"/>
                </a:moveTo>
                <a:lnTo>
                  <a:pt x="1769592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55627"/>
            <a:ext cx="1209675" cy="1604645"/>
          </a:xfrm>
          <a:custGeom>
            <a:avLst/>
            <a:gdLst/>
            <a:ahLst/>
            <a:cxnLst/>
            <a:rect l="l" t="t" r="r" b="b"/>
            <a:pathLst>
              <a:path w="1209675" h="1604645">
                <a:moveTo>
                  <a:pt x="0" y="1604036"/>
                </a:moveTo>
                <a:lnTo>
                  <a:pt x="1209225" y="0"/>
                </a:lnTo>
              </a:path>
            </a:pathLst>
          </a:custGeom>
          <a:ln w="3810">
            <a:solidFill>
              <a:srgbClr val="7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13882" y="3115615"/>
            <a:ext cx="3430270" cy="2028825"/>
            <a:chOff x="5713882" y="3115615"/>
            <a:chExt cx="3430270" cy="2028825"/>
          </a:xfrm>
        </p:grpSpPr>
        <p:pic>
          <p:nvPicPr>
            <p:cNvPr id="15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3882" y="3115615"/>
              <a:ext cx="3430117" cy="20287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99" y="4665561"/>
              <a:ext cx="569556" cy="10020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8" name="object 18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7B5098A-625D-97E4-0147-6D04C0932FD2}"/>
              </a:ext>
            </a:extLst>
          </p:cNvPr>
          <p:cNvGrpSpPr/>
          <p:nvPr/>
        </p:nvGrpSpPr>
        <p:grpSpPr>
          <a:xfrm>
            <a:off x="589175" y="1132069"/>
            <a:ext cx="556181" cy="481965"/>
            <a:chOff x="589175" y="1132069"/>
            <a:chExt cx="556181" cy="481965"/>
          </a:xfrm>
        </p:grpSpPr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5890EEFB-40CD-A758-D3DA-B64B7634D0B7}"/>
                </a:ext>
              </a:extLst>
            </p:cNvPr>
            <p:cNvSpPr/>
            <p:nvPr/>
          </p:nvSpPr>
          <p:spPr>
            <a:xfrm>
              <a:off x="624005" y="1132069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41" y="0"/>
                  </a:moveTo>
                  <a:lnTo>
                    <a:pt x="192223" y="4890"/>
                  </a:lnTo>
                  <a:lnTo>
                    <a:pt x="147034" y="18916"/>
                  </a:lnTo>
                  <a:lnTo>
                    <a:pt x="106141" y="41111"/>
                  </a:lnTo>
                  <a:lnTo>
                    <a:pt x="70511" y="70505"/>
                  </a:lnTo>
                  <a:lnTo>
                    <a:pt x="41115" y="106132"/>
                  </a:lnTo>
                  <a:lnTo>
                    <a:pt x="18918" y="147023"/>
                  </a:lnTo>
                  <a:lnTo>
                    <a:pt x="4891" y="192211"/>
                  </a:lnTo>
                  <a:lnTo>
                    <a:pt x="0" y="240728"/>
                  </a:lnTo>
                  <a:lnTo>
                    <a:pt x="4891" y="289245"/>
                  </a:lnTo>
                  <a:lnTo>
                    <a:pt x="18918" y="334433"/>
                  </a:lnTo>
                  <a:lnTo>
                    <a:pt x="41115" y="375324"/>
                  </a:lnTo>
                  <a:lnTo>
                    <a:pt x="70511" y="410951"/>
                  </a:lnTo>
                  <a:lnTo>
                    <a:pt x="106141" y="440345"/>
                  </a:lnTo>
                  <a:lnTo>
                    <a:pt x="147034" y="462540"/>
                  </a:lnTo>
                  <a:lnTo>
                    <a:pt x="192223" y="476566"/>
                  </a:lnTo>
                  <a:lnTo>
                    <a:pt x="240741" y="481456"/>
                  </a:lnTo>
                  <a:lnTo>
                    <a:pt x="289254" y="476566"/>
                  </a:lnTo>
                  <a:lnTo>
                    <a:pt x="334440" y="462540"/>
                  </a:lnTo>
                  <a:lnTo>
                    <a:pt x="375331" y="440345"/>
                  </a:lnTo>
                  <a:lnTo>
                    <a:pt x="410959" y="410951"/>
                  </a:lnTo>
                  <a:lnTo>
                    <a:pt x="440355" y="375324"/>
                  </a:lnTo>
                  <a:lnTo>
                    <a:pt x="462551" y="334433"/>
                  </a:lnTo>
                  <a:lnTo>
                    <a:pt x="476578" y="289245"/>
                  </a:lnTo>
                  <a:lnTo>
                    <a:pt x="481469" y="240728"/>
                  </a:lnTo>
                  <a:lnTo>
                    <a:pt x="476578" y="192211"/>
                  </a:lnTo>
                  <a:lnTo>
                    <a:pt x="462551" y="147023"/>
                  </a:lnTo>
                  <a:lnTo>
                    <a:pt x="440355" y="106132"/>
                  </a:lnTo>
                  <a:lnTo>
                    <a:pt x="410959" y="70505"/>
                  </a:lnTo>
                  <a:lnTo>
                    <a:pt x="375331" y="41111"/>
                  </a:lnTo>
                  <a:lnTo>
                    <a:pt x="334440" y="18916"/>
                  </a:lnTo>
                  <a:lnTo>
                    <a:pt x="289254" y="4890"/>
                  </a:lnTo>
                  <a:lnTo>
                    <a:pt x="240741" y="0"/>
                  </a:lnTo>
                  <a:close/>
                </a:path>
              </a:pathLst>
            </a:custGeom>
            <a:solidFill>
              <a:srgbClr val="00A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8A4D5D15-F530-2545-7865-B701059EFF3F}"/>
                </a:ext>
              </a:extLst>
            </p:cNvPr>
            <p:cNvSpPr txBox="1"/>
            <p:nvPr/>
          </p:nvSpPr>
          <p:spPr>
            <a:xfrm>
              <a:off x="589175" y="1216857"/>
              <a:ext cx="556181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25"/>
                </a:spcBef>
              </a:pP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5251977" y="1410918"/>
            <a:ext cx="3342976" cy="2182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880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administrar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menos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2,5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cm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 distancia del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sensor.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 marR="304800">
              <a:lnSpc>
                <a:spcPct val="1000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Debe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retirarse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antes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someterse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estudio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3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imágenes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resonancia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magnética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(RM).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conveniente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aplicar en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zonas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lipodistroﬁa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siempre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debemos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ponerlo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zonas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sanas.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Guardar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caja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hasta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último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día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útil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sensor.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25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más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información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  <a:hlinkClick r:id="rId2"/>
              </a:rPr>
              <a:t>www.FreeStyleLibre.es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llame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atención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cliente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teléfono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900300119.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6575" y="1427567"/>
            <a:ext cx="3512820" cy="256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Escanear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8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horas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como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mínimo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para no perder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datos.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Descargar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analizar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semanalmente.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Proteger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sin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cubrir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agujero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central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del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mismo,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evitar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desprendimiento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realizar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deporte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contacto, según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recomendación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 del profesional</a:t>
            </a:r>
            <a:r>
              <a:rPr sz="1000" spc="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sanitario.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Open Sans"/>
              <a:cs typeface="Open Sans"/>
            </a:endParaRPr>
          </a:p>
          <a:p>
            <a:pPr marL="12700" marR="230504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No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permanecer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más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30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minutos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seguidos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dentro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del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agua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(baños,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piscinas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etc..).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resiste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una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profundidad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 hasta 1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metro.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250" dirty="0">
              <a:latin typeface="Open Sans"/>
              <a:cs typeface="Open Sans"/>
            </a:endParaRPr>
          </a:p>
          <a:p>
            <a:pPr marL="12700" marR="310515">
              <a:lnSpc>
                <a:spcPct val="100000"/>
              </a:lnSpc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Comprobar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capilar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síntomas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no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concuerdan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valor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mostrado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escaneo.</a:t>
            </a:r>
            <a:endParaRPr sz="1000" dirty="0">
              <a:latin typeface="Open Sans"/>
              <a:cs typeface="Open Sans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4072839" y="727811"/>
            <a:ext cx="998855" cy="59690"/>
            <a:chOff x="4072839" y="727811"/>
            <a:chExt cx="998855" cy="59690"/>
          </a:xfrm>
        </p:grpSpPr>
        <p:sp>
          <p:nvSpPr>
            <p:cNvPr id="3" name="object 3"/>
            <p:cNvSpPr/>
            <p:nvPr/>
          </p:nvSpPr>
          <p:spPr>
            <a:xfrm>
              <a:off x="4072839" y="7278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5172" y="7278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8814" y="7278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8289" y="320879"/>
            <a:ext cx="3867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RECOMENDACIONES</a:t>
            </a:r>
            <a:r>
              <a:rPr spc="-85" dirty="0"/>
              <a:t> </a:t>
            </a:r>
            <a:r>
              <a:rPr spc="-10" dirty="0"/>
              <a:t>FINALES</a:t>
            </a:r>
          </a:p>
        </p:txBody>
      </p:sp>
      <p:sp>
        <p:nvSpPr>
          <p:cNvPr id="7" name="object 7"/>
          <p:cNvSpPr/>
          <p:nvPr/>
        </p:nvSpPr>
        <p:spPr>
          <a:xfrm>
            <a:off x="4652242" y="1494352"/>
            <a:ext cx="0" cy="2483485"/>
          </a:xfrm>
          <a:custGeom>
            <a:avLst/>
            <a:gdLst/>
            <a:ahLst/>
            <a:cxnLst/>
            <a:rect l="l" t="t" r="r" b="b"/>
            <a:pathLst>
              <a:path h="2483485">
                <a:moveTo>
                  <a:pt x="0" y="0"/>
                </a:moveTo>
                <a:lnTo>
                  <a:pt x="0" y="2483281"/>
                </a:lnTo>
              </a:path>
            </a:pathLst>
          </a:custGeom>
          <a:ln w="12407">
            <a:solidFill>
              <a:srgbClr val="3EA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7" y="1454188"/>
            <a:ext cx="128409" cy="1284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7" y="2312270"/>
            <a:ext cx="128409" cy="12842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7" y="3602005"/>
            <a:ext cx="128409" cy="1284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7" y="1963225"/>
            <a:ext cx="128409" cy="1284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7" y="2944035"/>
            <a:ext cx="128409" cy="12842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812876" y="1845052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198" y="0"/>
                </a:lnTo>
              </a:path>
            </a:pathLst>
          </a:custGeom>
          <a:ln w="908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2876" y="2197882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198" y="0"/>
                </a:lnTo>
              </a:path>
            </a:pathLst>
          </a:custGeom>
          <a:ln w="908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2876" y="2845450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198" y="0"/>
                </a:lnTo>
              </a:path>
            </a:pathLst>
          </a:custGeom>
          <a:ln w="908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876" y="3507373"/>
            <a:ext cx="3466465" cy="0"/>
          </a:xfrm>
          <a:custGeom>
            <a:avLst/>
            <a:gdLst/>
            <a:ahLst/>
            <a:cxnLst/>
            <a:rect l="l" t="t" r="r" b="b"/>
            <a:pathLst>
              <a:path w="3466465">
                <a:moveTo>
                  <a:pt x="0" y="0"/>
                </a:moveTo>
                <a:lnTo>
                  <a:pt x="3466198" y="0"/>
                </a:lnTo>
              </a:path>
            </a:pathLst>
          </a:custGeom>
          <a:ln w="908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52" y="1456920"/>
            <a:ext cx="128409" cy="12842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52" y="2445494"/>
            <a:ext cx="128409" cy="12842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52" y="3274436"/>
            <a:ext cx="128409" cy="1284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52" y="1943980"/>
            <a:ext cx="128409" cy="1284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52" y="2933727"/>
            <a:ext cx="128409" cy="12842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278282" y="1826698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07" y="0"/>
                </a:lnTo>
              </a:path>
            </a:pathLst>
          </a:custGeom>
          <a:ln w="889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8282" y="2321787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07" y="0"/>
                </a:lnTo>
              </a:path>
            </a:pathLst>
          </a:custGeom>
          <a:ln w="889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78282" y="2824933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07" y="0"/>
                </a:lnTo>
              </a:path>
            </a:pathLst>
          </a:custGeom>
          <a:ln w="889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8282" y="3184525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307" y="0"/>
                </a:lnTo>
              </a:path>
            </a:pathLst>
          </a:custGeom>
          <a:ln w="8890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4884" y="4956190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44" name="object 112">
            <a:extLst>
              <a:ext uri="{FF2B5EF4-FFF2-40B4-BE49-F238E27FC236}">
                <a16:creationId xmlns:a16="http://schemas.microsoft.com/office/drawing/2014/main" id="{EDE9619F-17F9-B4E6-CFD7-2A10BCBD74D8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5" name="object 113">
              <a:extLst>
                <a:ext uri="{FF2B5EF4-FFF2-40B4-BE49-F238E27FC236}">
                  <a16:creationId xmlns:a16="http://schemas.microsoft.com/office/drawing/2014/main" id="{0C8F1746-EE74-EBFE-900A-A0457CD127CF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4">
              <a:extLst>
                <a:ext uri="{FF2B5EF4-FFF2-40B4-BE49-F238E27FC236}">
                  <a16:creationId xmlns:a16="http://schemas.microsoft.com/office/drawing/2014/main" id="{AE40AD69-19F6-69B7-EE02-4AAD52CA7887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5">
              <a:extLst>
                <a:ext uri="{FF2B5EF4-FFF2-40B4-BE49-F238E27FC236}">
                  <a16:creationId xmlns:a16="http://schemas.microsoft.com/office/drawing/2014/main" id="{46E27A08-DB26-8D62-6DD3-8EA1FB18B804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16">
              <a:extLst>
                <a:ext uri="{FF2B5EF4-FFF2-40B4-BE49-F238E27FC236}">
                  <a16:creationId xmlns:a16="http://schemas.microsoft.com/office/drawing/2014/main" id="{9E05EBD5-1A34-8B53-3116-4F32C32C7789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7">
              <a:extLst>
                <a:ext uri="{FF2B5EF4-FFF2-40B4-BE49-F238E27FC236}">
                  <a16:creationId xmlns:a16="http://schemas.microsoft.com/office/drawing/2014/main" id="{C2168D4E-179F-FE67-5BCA-ED4A5E60FF61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8">
              <a:extLst>
                <a:ext uri="{FF2B5EF4-FFF2-40B4-BE49-F238E27FC236}">
                  <a16:creationId xmlns:a16="http://schemas.microsoft.com/office/drawing/2014/main" id="{84C3DE36-D335-5129-D72B-BF54B9C98F89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9">
              <a:extLst>
                <a:ext uri="{FF2B5EF4-FFF2-40B4-BE49-F238E27FC236}">
                  <a16:creationId xmlns:a16="http://schemas.microsoft.com/office/drawing/2014/main" id="{2CD43462-6DDC-1E42-B7B3-2A669D1C6970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0">
              <a:extLst>
                <a:ext uri="{FF2B5EF4-FFF2-40B4-BE49-F238E27FC236}">
                  <a16:creationId xmlns:a16="http://schemas.microsoft.com/office/drawing/2014/main" id="{7E9A411B-0F8E-1677-3FC6-FFF4C54411FA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21">
              <a:extLst>
                <a:ext uri="{FF2B5EF4-FFF2-40B4-BE49-F238E27FC236}">
                  <a16:creationId xmlns:a16="http://schemas.microsoft.com/office/drawing/2014/main" id="{15573DF0-5108-8F88-69A9-FFCCEE56EB54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22">
              <a:extLst>
                <a:ext uri="{FF2B5EF4-FFF2-40B4-BE49-F238E27FC236}">
                  <a16:creationId xmlns:a16="http://schemas.microsoft.com/office/drawing/2014/main" id="{B7146265-9BDB-67FF-8F20-CF5D7CCB2217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3">
            <a:extLst>
              <a:ext uri="{FF2B5EF4-FFF2-40B4-BE49-F238E27FC236}">
                <a16:creationId xmlns:a16="http://schemas.microsoft.com/office/drawing/2014/main" id="{8CE7EC56-1F14-E7C5-E6AA-8A9A8385E77E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8">
            <a:extLst>
              <a:ext uri="{FF2B5EF4-FFF2-40B4-BE49-F238E27FC236}">
                <a16:creationId xmlns:a16="http://schemas.microsoft.com/office/drawing/2014/main" id="{23635400-416E-C740-8C4B-0A00D17F494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C9B5F7B1-C2F9-7483-A5E8-C3DADC39308C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C27A5BA9-60BA-0C16-ED59-121A091B0BFC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object 12">
              <a:extLst>
                <a:ext uri="{FF2B5EF4-FFF2-40B4-BE49-F238E27FC236}">
                  <a16:creationId xmlns:a16="http://schemas.microsoft.com/office/drawing/2014/main" id="{A1CB1AB6-14C8-7118-EADB-2915958FB297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829738"/>
              <a:ext cx="9144000" cy="1132205"/>
            </a:xfrm>
            <a:custGeom>
              <a:avLst/>
              <a:gdLst/>
              <a:ahLst/>
              <a:cxnLst/>
              <a:rect l="l" t="t" r="r" b="b"/>
              <a:pathLst>
                <a:path w="9144000" h="1132204">
                  <a:moveTo>
                    <a:pt x="9144000" y="0"/>
                  </a:moveTo>
                  <a:lnTo>
                    <a:pt x="0" y="0"/>
                  </a:lnTo>
                  <a:lnTo>
                    <a:pt x="0" y="1132154"/>
                  </a:lnTo>
                  <a:lnTo>
                    <a:pt x="9144000" y="11321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406" y="3023273"/>
              <a:ext cx="569201" cy="5284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1681" y="3618649"/>
              <a:ext cx="588810" cy="1036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242" y="3051086"/>
              <a:ext cx="834440" cy="701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62" y="3093963"/>
              <a:ext cx="904339" cy="5085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683" y="3203667"/>
              <a:ext cx="1066633" cy="3434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40819" cy="2670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87570" cy="34499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5126" y="3680726"/>
              <a:ext cx="2358872" cy="146367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02891" y="1911945"/>
            <a:ext cx="3963670" cy="119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700" spc="-370" dirty="0">
                <a:solidFill>
                  <a:srgbClr val="FFFFFF"/>
                </a:solidFill>
              </a:rPr>
              <a:t>GRACIAS</a:t>
            </a:r>
            <a:endParaRPr sz="7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43" y="1834731"/>
            <a:ext cx="9140190" cy="2668905"/>
          </a:xfrm>
          <a:custGeom>
            <a:avLst/>
            <a:gdLst/>
            <a:ahLst/>
            <a:cxnLst/>
            <a:rect l="l" t="t" r="r" b="b"/>
            <a:pathLst>
              <a:path w="9140190" h="2668904">
                <a:moveTo>
                  <a:pt x="9140113" y="0"/>
                </a:moveTo>
                <a:lnTo>
                  <a:pt x="0" y="0"/>
                </a:lnTo>
                <a:lnTo>
                  <a:pt x="0" y="2668638"/>
                </a:lnTo>
                <a:lnTo>
                  <a:pt x="9140113" y="2668638"/>
                </a:lnTo>
                <a:lnTo>
                  <a:pt x="914011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74" y="2042387"/>
            <a:ext cx="168935" cy="1689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74" y="3771141"/>
            <a:ext cx="168935" cy="1689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974" y="3070204"/>
            <a:ext cx="168935" cy="168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0370"/>
            <a:ext cx="4582748" cy="27343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10732" y="2012201"/>
            <a:ext cx="3717925" cy="23374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Monitorización Flash de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Glucosa.</a:t>
            </a:r>
            <a:endParaRPr sz="1100">
              <a:latin typeface="Open Sans"/>
              <a:cs typeface="Open Sans"/>
            </a:endParaRPr>
          </a:p>
          <a:p>
            <a:pPr marL="12700" marR="508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Sistema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compuesto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pequeño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tamaño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mide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líquido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intersticial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forma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automática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minuto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receptor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(móvil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ó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lector)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muestra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valores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escaneo.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Open Sans"/>
              <a:cs typeface="Open Sans"/>
            </a:endParaRPr>
          </a:p>
          <a:p>
            <a:pPr marL="12700" marR="15621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sistema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está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diseñado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utilizarse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lugar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las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pruebas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sangre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capilar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la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autogestión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 la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diabetes.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Uso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hasta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14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días.</a:t>
            </a:r>
            <a:endParaRPr sz="1100">
              <a:latin typeface="Open Sans"/>
              <a:cs typeface="Open Sans"/>
            </a:endParaRPr>
          </a:p>
          <a:p>
            <a:pPr marL="12700" marR="775335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FreeStyle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Libre</a:t>
            </a:r>
            <a:r>
              <a:rPr sz="11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está</a:t>
            </a:r>
            <a:r>
              <a:rPr sz="11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diseñado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para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ser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usado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durante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14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días.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12282" y="458492"/>
            <a:ext cx="286766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100"/>
              </a:spcBef>
            </a:pPr>
            <a:r>
              <a:rPr spc="-10" dirty="0"/>
              <a:t>SISTEMA</a:t>
            </a:r>
          </a:p>
          <a:p>
            <a:pPr marL="12700" marR="5080">
              <a:lnSpc>
                <a:spcPts val="2300"/>
              </a:lnSpc>
              <a:spcBef>
                <a:spcPts val="150"/>
              </a:spcBef>
            </a:pPr>
            <a:r>
              <a:rPr dirty="0"/>
              <a:t>DE</a:t>
            </a:r>
            <a:r>
              <a:rPr spc="-10" dirty="0"/>
              <a:t> MONITORIZACIÓN </a:t>
            </a:r>
            <a:r>
              <a:rPr dirty="0"/>
              <a:t>FLASH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GLUCOSA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5" name="object 15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410BF544-85FE-661C-F72E-FC18AFFF5232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8">
            <a:extLst>
              <a:ext uri="{FF2B5EF4-FFF2-40B4-BE49-F238E27FC236}">
                <a16:creationId xmlns:a16="http://schemas.microsoft.com/office/drawing/2014/main" id="{CC3D9D0A-122A-2318-0C43-D690760705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15AFCDF-0539-4816-7AF0-AE5B6E47686C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7FBA6D6-4666-6086-602A-41738D006870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id="{9AE27E72-8D54-3A70-EBC9-71B0BA7485A4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object 86">
            <a:extLst>
              <a:ext uri="{FF2B5EF4-FFF2-40B4-BE49-F238E27FC236}">
                <a16:creationId xmlns:a16="http://schemas.microsoft.com/office/drawing/2014/main" id="{16E38B18-79E3-E356-2DE2-4619EA29531A}"/>
              </a:ext>
            </a:extLst>
          </p:cNvPr>
          <p:cNvGrpSpPr/>
          <p:nvPr/>
        </p:nvGrpSpPr>
        <p:grpSpPr>
          <a:xfrm>
            <a:off x="4123740" y="1464899"/>
            <a:ext cx="998855" cy="59690"/>
            <a:chOff x="4103420" y="1112685"/>
            <a:chExt cx="998855" cy="59690"/>
          </a:xfrm>
        </p:grpSpPr>
        <p:sp>
          <p:nvSpPr>
            <p:cNvPr id="41" name="object 87">
              <a:extLst>
                <a:ext uri="{FF2B5EF4-FFF2-40B4-BE49-F238E27FC236}">
                  <a16:creationId xmlns:a16="http://schemas.microsoft.com/office/drawing/2014/main" id="{F83CEF25-E16D-49B1-0AB4-915CCF80A37F}"/>
                </a:ext>
              </a:extLst>
            </p:cNvPr>
            <p:cNvSpPr/>
            <p:nvPr/>
          </p:nvSpPr>
          <p:spPr>
            <a:xfrm>
              <a:off x="4103420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8">
              <a:extLst>
                <a:ext uri="{FF2B5EF4-FFF2-40B4-BE49-F238E27FC236}">
                  <a16:creationId xmlns:a16="http://schemas.microsoft.com/office/drawing/2014/main" id="{37494D3B-B65C-A3C3-6CB2-28202FED8DD0}"/>
                </a:ext>
              </a:extLst>
            </p:cNvPr>
            <p:cNvSpPr/>
            <p:nvPr/>
          </p:nvSpPr>
          <p:spPr>
            <a:xfrm>
              <a:off x="4435754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9">
              <a:extLst>
                <a:ext uri="{FF2B5EF4-FFF2-40B4-BE49-F238E27FC236}">
                  <a16:creationId xmlns:a16="http://schemas.microsoft.com/office/drawing/2014/main" id="{D87EB71B-F423-E3C4-CDFD-7FC687185BDE}"/>
                </a:ext>
              </a:extLst>
            </p:cNvPr>
            <p:cNvSpPr/>
            <p:nvPr/>
          </p:nvSpPr>
          <p:spPr>
            <a:xfrm>
              <a:off x="4769396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48266"/>
            <a:ext cx="9140190" cy="2739390"/>
          </a:xfrm>
          <a:custGeom>
            <a:avLst/>
            <a:gdLst/>
            <a:ahLst/>
            <a:cxnLst/>
            <a:rect l="l" t="t" r="r" b="b"/>
            <a:pathLst>
              <a:path w="9140190" h="2739390">
                <a:moveTo>
                  <a:pt x="9140113" y="0"/>
                </a:moveTo>
                <a:lnTo>
                  <a:pt x="0" y="0"/>
                </a:lnTo>
                <a:lnTo>
                  <a:pt x="0" y="2739263"/>
                </a:lnTo>
                <a:lnTo>
                  <a:pt x="9140113" y="2739263"/>
                </a:lnTo>
                <a:lnTo>
                  <a:pt x="9140113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0" y="1453726"/>
            <a:ext cx="4582795" cy="2734945"/>
            <a:chOff x="0" y="1433596"/>
            <a:chExt cx="4582795" cy="2734945"/>
          </a:xfrm>
        </p:grpSpPr>
        <p:pic>
          <p:nvPicPr>
            <p:cNvPr id="31" name="object 3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433596"/>
              <a:ext cx="4582748" cy="27343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703" y="2227839"/>
              <a:ext cx="1106420" cy="11064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108" y="2646366"/>
              <a:ext cx="196799" cy="196799"/>
            </a:xfrm>
            <a:prstGeom prst="rect">
              <a:avLst/>
            </a:prstGeom>
          </p:spPr>
        </p:pic>
      </p:grpSp>
      <p:pic>
        <p:nvPicPr>
          <p:cNvPr id="4" name="object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24" y="2341087"/>
            <a:ext cx="168935" cy="1689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624" y="3036609"/>
            <a:ext cx="168935" cy="1689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2282" y="458492"/>
            <a:ext cx="2867660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100"/>
              </a:spcBef>
            </a:pPr>
            <a:r>
              <a:rPr spc="-10" dirty="0"/>
              <a:t>SISTEMA</a:t>
            </a:r>
          </a:p>
          <a:p>
            <a:pPr marL="12700" marR="5080">
              <a:lnSpc>
                <a:spcPts val="2300"/>
              </a:lnSpc>
              <a:spcBef>
                <a:spcPts val="150"/>
              </a:spcBef>
            </a:pPr>
            <a:r>
              <a:rPr dirty="0"/>
              <a:t>DE</a:t>
            </a:r>
            <a:r>
              <a:rPr spc="-10" dirty="0"/>
              <a:t> MONITORIZACIÓN </a:t>
            </a:r>
            <a:r>
              <a:rPr dirty="0"/>
              <a:t>FLASH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GLUCOSA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0732" y="2305741"/>
            <a:ext cx="3496945" cy="5594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Escaneo</a:t>
            </a:r>
            <a:r>
              <a:rPr sz="11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8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horas.</a:t>
            </a:r>
            <a:endParaRPr sz="1100">
              <a:latin typeface="Open Sans"/>
              <a:cs typeface="Open Sans"/>
            </a:endParaRPr>
          </a:p>
          <a:p>
            <a:pPr marL="12700" marR="5080">
              <a:lnSpc>
                <a:spcPct val="106100"/>
              </a:lnSpc>
            </a:pP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necesario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escanear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sensor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menos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una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vez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8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horas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para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obtener</a:t>
            </a:r>
            <a:r>
              <a:rPr sz="11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1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100%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las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lecturas.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0732" y="3027151"/>
            <a:ext cx="2206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Información</a:t>
            </a:r>
            <a:r>
              <a:rPr sz="110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11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cada</a:t>
            </a:r>
            <a:r>
              <a:rPr sz="110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escaneo.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14" y="3382166"/>
            <a:ext cx="154381" cy="1543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14" y="3848269"/>
            <a:ext cx="154381" cy="15438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14" y="3620552"/>
            <a:ext cx="154381" cy="15438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462537" y="3392728"/>
            <a:ext cx="83185" cy="61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750" dirty="0">
              <a:latin typeface="Open Sans"/>
              <a:cs typeface="Open Sans"/>
            </a:endParaRPr>
          </a:p>
          <a:p>
            <a:pPr>
              <a:lnSpc>
                <a:spcPts val="940"/>
              </a:lnSpc>
              <a:spcBef>
                <a:spcPts val="10"/>
              </a:spcBef>
            </a:pPr>
            <a:endParaRPr sz="7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750" dirty="0">
              <a:latin typeface="Open Sans"/>
              <a:cs typeface="Open Sans"/>
            </a:endParaRPr>
          </a:p>
          <a:p>
            <a:pPr>
              <a:lnSpc>
                <a:spcPts val="940"/>
              </a:lnSpc>
              <a:spcBef>
                <a:spcPts val="10"/>
              </a:spcBef>
            </a:pPr>
            <a:endParaRPr lang="es-ES" sz="600" dirty="0">
              <a:latin typeface="Open Sans"/>
              <a:cs typeface="Open Sans"/>
            </a:endParaRPr>
          </a:p>
          <a:p>
            <a:pPr marL="15240">
              <a:lnSpc>
                <a:spcPct val="100000"/>
              </a:lnSpc>
            </a:pP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75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2466" y="3315938"/>
            <a:ext cx="2610485" cy="711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Presente: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glucosa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actual.</a:t>
            </a:r>
            <a:endParaRPr sz="11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Pasado: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histórico 8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horas.</a:t>
            </a:r>
            <a:endParaRPr sz="11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100" b="1" dirty="0">
                <a:solidFill>
                  <a:srgbClr val="3C3C3B"/>
                </a:solidFill>
                <a:latin typeface="Open Sans"/>
                <a:cs typeface="Open Sans"/>
              </a:rPr>
              <a:t>Futuro:</a:t>
            </a:r>
            <a:r>
              <a:rPr sz="11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ﬂecha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tendencia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1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100" spc="-10" dirty="0">
                <a:solidFill>
                  <a:srgbClr val="3C3C3B"/>
                </a:solidFill>
                <a:latin typeface="Open Sans"/>
                <a:cs typeface="Open Sans"/>
              </a:rPr>
              <a:t>glucosa.</a:t>
            </a:r>
            <a:endParaRPr sz="1100" dirty="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0903" y="2677281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950" dirty="0">
              <a:latin typeface="Open Sans"/>
              <a:cs typeface="Open San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22145" y="2168567"/>
            <a:ext cx="1106805" cy="1106805"/>
            <a:chOff x="1028919" y="2161794"/>
            <a:chExt cx="1106805" cy="1106805"/>
          </a:xfrm>
        </p:grpSpPr>
        <p:pic>
          <p:nvPicPr>
            <p:cNvPr id="36" name="object 3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919" y="2161794"/>
              <a:ext cx="1106420" cy="110642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7182" y="2581079"/>
              <a:ext cx="196799" cy="19679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515415" y="2596177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950" dirty="0">
              <a:latin typeface="Open Sans"/>
              <a:cs typeface="Open San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77231" y="2786634"/>
            <a:ext cx="1109980" cy="1106805"/>
            <a:chOff x="477231" y="2786634"/>
            <a:chExt cx="1109980" cy="1106805"/>
          </a:xfrm>
        </p:grpSpPr>
        <p:pic>
          <p:nvPicPr>
            <p:cNvPr id="40" name="object 4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231" y="2786634"/>
              <a:ext cx="1109468" cy="11064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206" y="3205509"/>
              <a:ext cx="196799" cy="19679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69404" y="3216677"/>
            <a:ext cx="96520" cy="1615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950" dirty="0">
              <a:latin typeface="Open Sans"/>
              <a:cs typeface="Open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44" name="object 44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434D7ED1-8B0E-E5D8-5D61-EFED99AA38A8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8">
            <a:extLst>
              <a:ext uri="{FF2B5EF4-FFF2-40B4-BE49-F238E27FC236}">
                <a16:creationId xmlns:a16="http://schemas.microsoft.com/office/drawing/2014/main" id="{B90EC7C7-D5F1-E8EB-4BB4-74B1874AE32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3D1296B6-2378-20E5-5398-52387F91DF9E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83D3C37F-C9F1-6B62-C20D-E2A6CC3280B1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BD103A43-6534-0214-F057-A5D17A197321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object 86">
            <a:extLst>
              <a:ext uri="{FF2B5EF4-FFF2-40B4-BE49-F238E27FC236}">
                <a16:creationId xmlns:a16="http://schemas.microsoft.com/office/drawing/2014/main" id="{475FDC39-06D6-D10C-9614-BA53BA50762A}"/>
              </a:ext>
            </a:extLst>
          </p:cNvPr>
          <p:cNvGrpSpPr/>
          <p:nvPr/>
        </p:nvGrpSpPr>
        <p:grpSpPr>
          <a:xfrm>
            <a:off x="4123740" y="1464899"/>
            <a:ext cx="998855" cy="59690"/>
            <a:chOff x="4103420" y="1112685"/>
            <a:chExt cx="998855" cy="59690"/>
          </a:xfrm>
        </p:grpSpPr>
        <p:sp>
          <p:nvSpPr>
            <p:cNvPr id="65" name="object 87">
              <a:extLst>
                <a:ext uri="{FF2B5EF4-FFF2-40B4-BE49-F238E27FC236}">
                  <a16:creationId xmlns:a16="http://schemas.microsoft.com/office/drawing/2014/main" id="{204E471C-60F5-0B9B-B751-F182266C45BF}"/>
                </a:ext>
              </a:extLst>
            </p:cNvPr>
            <p:cNvSpPr/>
            <p:nvPr/>
          </p:nvSpPr>
          <p:spPr>
            <a:xfrm>
              <a:off x="4103420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88">
              <a:extLst>
                <a:ext uri="{FF2B5EF4-FFF2-40B4-BE49-F238E27FC236}">
                  <a16:creationId xmlns:a16="http://schemas.microsoft.com/office/drawing/2014/main" id="{E5C5639A-EB20-327E-D60A-DCC31CC0BB46}"/>
                </a:ext>
              </a:extLst>
            </p:cNvPr>
            <p:cNvSpPr/>
            <p:nvPr/>
          </p:nvSpPr>
          <p:spPr>
            <a:xfrm>
              <a:off x="4435754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9">
              <a:extLst>
                <a:ext uri="{FF2B5EF4-FFF2-40B4-BE49-F238E27FC236}">
                  <a16:creationId xmlns:a16="http://schemas.microsoft.com/office/drawing/2014/main" id="{57F1D0A4-1E60-55FC-7896-3B0CD5F3933F}"/>
                </a:ext>
              </a:extLst>
            </p:cNvPr>
            <p:cNvSpPr/>
            <p:nvPr/>
          </p:nvSpPr>
          <p:spPr>
            <a:xfrm>
              <a:off x="4769396" y="111268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00A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390" y="2325709"/>
            <a:ext cx="1395095" cy="1395095"/>
          </a:xfrm>
          <a:custGeom>
            <a:avLst/>
            <a:gdLst/>
            <a:ahLst/>
            <a:cxnLst/>
            <a:rect l="l" t="t" r="r" b="b"/>
            <a:pathLst>
              <a:path w="1395095" h="1395095">
                <a:moveTo>
                  <a:pt x="697509" y="0"/>
                </a:moveTo>
                <a:lnTo>
                  <a:pt x="649754" y="1609"/>
                </a:lnTo>
                <a:lnTo>
                  <a:pt x="602863" y="6367"/>
                </a:lnTo>
                <a:lnTo>
                  <a:pt x="556939" y="14170"/>
                </a:lnTo>
                <a:lnTo>
                  <a:pt x="512086" y="24915"/>
                </a:lnTo>
                <a:lnTo>
                  <a:pt x="468408" y="38497"/>
                </a:lnTo>
                <a:lnTo>
                  <a:pt x="426010" y="54813"/>
                </a:lnTo>
                <a:lnTo>
                  <a:pt x="384994" y="73758"/>
                </a:lnTo>
                <a:lnTo>
                  <a:pt x="345466" y="95229"/>
                </a:lnTo>
                <a:lnTo>
                  <a:pt x="307528" y="119122"/>
                </a:lnTo>
                <a:lnTo>
                  <a:pt x="271285" y="145333"/>
                </a:lnTo>
                <a:lnTo>
                  <a:pt x="236840" y="173758"/>
                </a:lnTo>
                <a:lnTo>
                  <a:pt x="204298" y="204293"/>
                </a:lnTo>
                <a:lnTo>
                  <a:pt x="173762" y="236835"/>
                </a:lnTo>
                <a:lnTo>
                  <a:pt x="145337" y="271279"/>
                </a:lnTo>
                <a:lnTo>
                  <a:pt x="119125" y="307522"/>
                </a:lnTo>
                <a:lnTo>
                  <a:pt x="95232" y="345460"/>
                </a:lnTo>
                <a:lnTo>
                  <a:pt x="73760" y="384989"/>
                </a:lnTo>
                <a:lnTo>
                  <a:pt x="54814" y="426005"/>
                </a:lnTo>
                <a:lnTo>
                  <a:pt x="38498" y="468403"/>
                </a:lnTo>
                <a:lnTo>
                  <a:pt x="24916" y="512081"/>
                </a:lnTo>
                <a:lnTo>
                  <a:pt x="14171" y="556935"/>
                </a:lnTo>
                <a:lnTo>
                  <a:pt x="6367" y="602860"/>
                </a:lnTo>
                <a:lnTo>
                  <a:pt x="1609" y="649753"/>
                </a:lnTo>
                <a:lnTo>
                  <a:pt x="0" y="697509"/>
                </a:lnTo>
                <a:lnTo>
                  <a:pt x="1609" y="745265"/>
                </a:lnTo>
                <a:lnTo>
                  <a:pt x="6367" y="792158"/>
                </a:lnTo>
                <a:lnTo>
                  <a:pt x="14171" y="838083"/>
                </a:lnTo>
                <a:lnTo>
                  <a:pt x="24916" y="882936"/>
                </a:lnTo>
                <a:lnTo>
                  <a:pt x="38498" y="926614"/>
                </a:lnTo>
                <a:lnTo>
                  <a:pt x="54814" y="969013"/>
                </a:lnTo>
                <a:lnTo>
                  <a:pt x="73760" y="1010029"/>
                </a:lnTo>
                <a:lnTo>
                  <a:pt x="95232" y="1049558"/>
                </a:lnTo>
                <a:lnTo>
                  <a:pt x="119125" y="1087495"/>
                </a:lnTo>
                <a:lnTo>
                  <a:pt x="145337" y="1123738"/>
                </a:lnTo>
                <a:lnTo>
                  <a:pt x="173762" y="1158183"/>
                </a:lnTo>
                <a:lnTo>
                  <a:pt x="204298" y="1190725"/>
                </a:lnTo>
                <a:lnTo>
                  <a:pt x="236840" y="1221260"/>
                </a:lnTo>
                <a:lnTo>
                  <a:pt x="271285" y="1249685"/>
                </a:lnTo>
                <a:lnTo>
                  <a:pt x="307528" y="1275896"/>
                </a:lnTo>
                <a:lnTo>
                  <a:pt x="345466" y="1299789"/>
                </a:lnTo>
                <a:lnTo>
                  <a:pt x="384994" y="1321260"/>
                </a:lnTo>
                <a:lnTo>
                  <a:pt x="426010" y="1340205"/>
                </a:lnTo>
                <a:lnTo>
                  <a:pt x="468408" y="1356521"/>
                </a:lnTo>
                <a:lnTo>
                  <a:pt x="512086" y="1370103"/>
                </a:lnTo>
                <a:lnTo>
                  <a:pt x="556939" y="1380848"/>
                </a:lnTo>
                <a:lnTo>
                  <a:pt x="602863" y="1388651"/>
                </a:lnTo>
                <a:lnTo>
                  <a:pt x="649754" y="1393409"/>
                </a:lnTo>
                <a:lnTo>
                  <a:pt x="697509" y="1395018"/>
                </a:lnTo>
                <a:lnTo>
                  <a:pt x="745265" y="1393409"/>
                </a:lnTo>
                <a:lnTo>
                  <a:pt x="792158" y="1388651"/>
                </a:lnTo>
                <a:lnTo>
                  <a:pt x="838083" y="1380848"/>
                </a:lnTo>
                <a:lnTo>
                  <a:pt x="882936" y="1370103"/>
                </a:lnTo>
                <a:lnTo>
                  <a:pt x="926614" y="1356521"/>
                </a:lnTo>
                <a:lnTo>
                  <a:pt x="969013" y="1340205"/>
                </a:lnTo>
                <a:lnTo>
                  <a:pt x="1010029" y="1321260"/>
                </a:lnTo>
                <a:lnTo>
                  <a:pt x="1049558" y="1299789"/>
                </a:lnTo>
                <a:lnTo>
                  <a:pt x="1087495" y="1275896"/>
                </a:lnTo>
                <a:lnTo>
                  <a:pt x="1123738" y="1249685"/>
                </a:lnTo>
                <a:lnTo>
                  <a:pt x="1158183" y="1221260"/>
                </a:lnTo>
                <a:lnTo>
                  <a:pt x="1190725" y="1190725"/>
                </a:lnTo>
                <a:lnTo>
                  <a:pt x="1221260" y="1158183"/>
                </a:lnTo>
                <a:lnTo>
                  <a:pt x="1249685" y="1123738"/>
                </a:lnTo>
                <a:lnTo>
                  <a:pt x="1275896" y="1087495"/>
                </a:lnTo>
                <a:lnTo>
                  <a:pt x="1299789" y="1049558"/>
                </a:lnTo>
                <a:lnTo>
                  <a:pt x="1321260" y="1010029"/>
                </a:lnTo>
                <a:lnTo>
                  <a:pt x="1340205" y="969013"/>
                </a:lnTo>
                <a:lnTo>
                  <a:pt x="1356521" y="926614"/>
                </a:lnTo>
                <a:lnTo>
                  <a:pt x="1370103" y="882936"/>
                </a:lnTo>
                <a:lnTo>
                  <a:pt x="1380848" y="838083"/>
                </a:lnTo>
                <a:lnTo>
                  <a:pt x="1388651" y="792158"/>
                </a:lnTo>
                <a:lnTo>
                  <a:pt x="1393409" y="745265"/>
                </a:lnTo>
                <a:lnTo>
                  <a:pt x="1395018" y="697509"/>
                </a:lnTo>
                <a:lnTo>
                  <a:pt x="1393409" y="649753"/>
                </a:lnTo>
                <a:lnTo>
                  <a:pt x="1388651" y="602860"/>
                </a:lnTo>
                <a:lnTo>
                  <a:pt x="1380848" y="556935"/>
                </a:lnTo>
                <a:lnTo>
                  <a:pt x="1370103" y="512081"/>
                </a:lnTo>
                <a:lnTo>
                  <a:pt x="1356521" y="468403"/>
                </a:lnTo>
                <a:lnTo>
                  <a:pt x="1340205" y="426005"/>
                </a:lnTo>
                <a:lnTo>
                  <a:pt x="1321260" y="384989"/>
                </a:lnTo>
                <a:lnTo>
                  <a:pt x="1299789" y="345460"/>
                </a:lnTo>
                <a:lnTo>
                  <a:pt x="1275896" y="307522"/>
                </a:lnTo>
                <a:lnTo>
                  <a:pt x="1249685" y="271279"/>
                </a:lnTo>
                <a:lnTo>
                  <a:pt x="1221260" y="236835"/>
                </a:lnTo>
                <a:lnTo>
                  <a:pt x="1190725" y="204293"/>
                </a:lnTo>
                <a:lnTo>
                  <a:pt x="1158183" y="173758"/>
                </a:lnTo>
                <a:lnTo>
                  <a:pt x="1123738" y="145333"/>
                </a:lnTo>
                <a:lnTo>
                  <a:pt x="1087495" y="119122"/>
                </a:lnTo>
                <a:lnTo>
                  <a:pt x="1049558" y="95229"/>
                </a:lnTo>
                <a:lnTo>
                  <a:pt x="1010029" y="73758"/>
                </a:lnTo>
                <a:lnTo>
                  <a:pt x="969013" y="54813"/>
                </a:lnTo>
                <a:lnTo>
                  <a:pt x="926614" y="38497"/>
                </a:lnTo>
                <a:lnTo>
                  <a:pt x="882936" y="24915"/>
                </a:lnTo>
                <a:lnTo>
                  <a:pt x="838083" y="14170"/>
                </a:lnTo>
                <a:lnTo>
                  <a:pt x="792158" y="6367"/>
                </a:lnTo>
                <a:lnTo>
                  <a:pt x="745265" y="1609"/>
                </a:lnTo>
                <a:lnTo>
                  <a:pt x="697509" y="0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4109" y="2273994"/>
            <a:ext cx="1498600" cy="1498600"/>
          </a:xfrm>
          <a:custGeom>
            <a:avLst/>
            <a:gdLst/>
            <a:ahLst/>
            <a:cxnLst/>
            <a:rect l="l" t="t" r="r" b="b"/>
            <a:pathLst>
              <a:path w="1498600" h="1498600">
                <a:moveTo>
                  <a:pt x="749236" y="0"/>
                </a:moveTo>
                <a:lnTo>
                  <a:pt x="701853" y="1473"/>
                </a:lnTo>
                <a:lnTo>
                  <a:pt x="655253" y="5837"/>
                </a:lnTo>
                <a:lnTo>
                  <a:pt x="609525" y="13002"/>
                </a:lnTo>
                <a:lnTo>
                  <a:pt x="564755" y="22881"/>
                </a:lnTo>
                <a:lnTo>
                  <a:pt x="521031" y="35386"/>
                </a:lnTo>
                <a:lnTo>
                  <a:pt x="478442" y="50430"/>
                </a:lnTo>
                <a:lnTo>
                  <a:pt x="437074" y="67924"/>
                </a:lnTo>
                <a:lnTo>
                  <a:pt x="397016" y="87782"/>
                </a:lnTo>
                <a:lnTo>
                  <a:pt x="358356" y="109914"/>
                </a:lnTo>
                <a:lnTo>
                  <a:pt x="321181" y="134234"/>
                </a:lnTo>
                <a:lnTo>
                  <a:pt x="285579" y="160653"/>
                </a:lnTo>
                <a:lnTo>
                  <a:pt x="251638" y="189084"/>
                </a:lnTo>
                <a:lnTo>
                  <a:pt x="219446" y="219440"/>
                </a:lnTo>
                <a:lnTo>
                  <a:pt x="189090" y="251631"/>
                </a:lnTo>
                <a:lnTo>
                  <a:pt x="160658" y="285572"/>
                </a:lnTo>
                <a:lnTo>
                  <a:pt x="134238" y="321173"/>
                </a:lnTo>
                <a:lnTo>
                  <a:pt x="109917" y="358347"/>
                </a:lnTo>
                <a:lnTo>
                  <a:pt x="87784" y="397007"/>
                </a:lnTo>
                <a:lnTo>
                  <a:pt x="67927" y="437064"/>
                </a:lnTo>
                <a:lnTo>
                  <a:pt x="50432" y="478431"/>
                </a:lnTo>
                <a:lnTo>
                  <a:pt x="35388" y="521019"/>
                </a:lnTo>
                <a:lnTo>
                  <a:pt x="22882" y="564743"/>
                </a:lnTo>
                <a:lnTo>
                  <a:pt x="13003" y="609512"/>
                </a:lnTo>
                <a:lnTo>
                  <a:pt x="5837" y="655241"/>
                </a:lnTo>
                <a:lnTo>
                  <a:pt x="1474" y="701841"/>
                </a:lnTo>
                <a:lnTo>
                  <a:pt x="0" y="749223"/>
                </a:lnTo>
                <a:lnTo>
                  <a:pt x="1474" y="796606"/>
                </a:lnTo>
                <a:lnTo>
                  <a:pt x="5837" y="843206"/>
                </a:lnTo>
                <a:lnTo>
                  <a:pt x="13003" y="888934"/>
                </a:lnTo>
                <a:lnTo>
                  <a:pt x="22882" y="933704"/>
                </a:lnTo>
                <a:lnTo>
                  <a:pt x="35388" y="977427"/>
                </a:lnTo>
                <a:lnTo>
                  <a:pt x="50432" y="1020016"/>
                </a:lnTo>
                <a:lnTo>
                  <a:pt x="67927" y="1061383"/>
                </a:lnTo>
                <a:lnTo>
                  <a:pt x="87784" y="1101440"/>
                </a:lnTo>
                <a:lnTo>
                  <a:pt x="109917" y="1140100"/>
                </a:lnTo>
                <a:lnTo>
                  <a:pt x="134238" y="1177274"/>
                </a:lnTo>
                <a:lnTo>
                  <a:pt x="160658" y="1212875"/>
                </a:lnTo>
                <a:lnTo>
                  <a:pt x="189090" y="1246815"/>
                </a:lnTo>
                <a:lnTo>
                  <a:pt x="219446" y="1279007"/>
                </a:lnTo>
                <a:lnTo>
                  <a:pt x="251638" y="1309362"/>
                </a:lnTo>
                <a:lnTo>
                  <a:pt x="285579" y="1337794"/>
                </a:lnTo>
                <a:lnTo>
                  <a:pt x="321181" y="1364213"/>
                </a:lnTo>
                <a:lnTo>
                  <a:pt x="358356" y="1388533"/>
                </a:lnTo>
                <a:lnTo>
                  <a:pt x="397016" y="1410665"/>
                </a:lnTo>
                <a:lnTo>
                  <a:pt x="437074" y="1430522"/>
                </a:lnTo>
                <a:lnTo>
                  <a:pt x="478442" y="1448017"/>
                </a:lnTo>
                <a:lnTo>
                  <a:pt x="521031" y="1463060"/>
                </a:lnTo>
                <a:lnTo>
                  <a:pt x="564755" y="1475566"/>
                </a:lnTo>
                <a:lnTo>
                  <a:pt x="609525" y="1485445"/>
                </a:lnTo>
                <a:lnTo>
                  <a:pt x="655253" y="1492610"/>
                </a:lnTo>
                <a:lnTo>
                  <a:pt x="701853" y="1496973"/>
                </a:lnTo>
                <a:lnTo>
                  <a:pt x="749236" y="1498447"/>
                </a:lnTo>
                <a:lnTo>
                  <a:pt x="796617" y="1496973"/>
                </a:lnTo>
                <a:lnTo>
                  <a:pt x="843216" y="1492610"/>
                </a:lnTo>
                <a:lnTo>
                  <a:pt x="888943" y="1485445"/>
                </a:lnTo>
                <a:lnTo>
                  <a:pt x="933712" y="1475566"/>
                </a:lnTo>
                <a:lnTo>
                  <a:pt x="977435" y="1463060"/>
                </a:lnTo>
                <a:lnTo>
                  <a:pt x="1020024" y="1448017"/>
                </a:lnTo>
                <a:lnTo>
                  <a:pt x="1061390" y="1430522"/>
                </a:lnTo>
                <a:lnTo>
                  <a:pt x="1101447" y="1410665"/>
                </a:lnTo>
                <a:lnTo>
                  <a:pt x="1140107" y="1388533"/>
                </a:lnTo>
                <a:lnTo>
                  <a:pt x="1177281" y="1364213"/>
                </a:lnTo>
                <a:lnTo>
                  <a:pt x="1212882" y="1337794"/>
                </a:lnTo>
                <a:lnTo>
                  <a:pt x="1246823" y="1309362"/>
                </a:lnTo>
                <a:lnTo>
                  <a:pt x="1279015" y="1279007"/>
                </a:lnTo>
                <a:lnTo>
                  <a:pt x="1309371" y="1246815"/>
                </a:lnTo>
                <a:lnTo>
                  <a:pt x="1337802" y="1212875"/>
                </a:lnTo>
                <a:lnTo>
                  <a:pt x="1364222" y="1177274"/>
                </a:lnTo>
                <a:lnTo>
                  <a:pt x="1388542" y="1140100"/>
                </a:lnTo>
                <a:lnTo>
                  <a:pt x="1410675" y="1101440"/>
                </a:lnTo>
                <a:lnTo>
                  <a:pt x="1430533" y="1061383"/>
                </a:lnTo>
                <a:lnTo>
                  <a:pt x="1448028" y="1020016"/>
                </a:lnTo>
                <a:lnTo>
                  <a:pt x="1463072" y="977427"/>
                </a:lnTo>
                <a:lnTo>
                  <a:pt x="1475577" y="933704"/>
                </a:lnTo>
                <a:lnTo>
                  <a:pt x="1485457" y="888934"/>
                </a:lnTo>
                <a:lnTo>
                  <a:pt x="1492622" y="843206"/>
                </a:lnTo>
                <a:lnTo>
                  <a:pt x="1496986" y="796606"/>
                </a:lnTo>
                <a:lnTo>
                  <a:pt x="1498460" y="749223"/>
                </a:lnTo>
                <a:lnTo>
                  <a:pt x="1496986" y="701841"/>
                </a:lnTo>
                <a:lnTo>
                  <a:pt x="1492622" y="655241"/>
                </a:lnTo>
                <a:lnTo>
                  <a:pt x="1485457" y="609512"/>
                </a:lnTo>
                <a:lnTo>
                  <a:pt x="1475577" y="564743"/>
                </a:lnTo>
                <a:lnTo>
                  <a:pt x="1463072" y="521019"/>
                </a:lnTo>
                <a:lnTo>
                  <a:pt x="1448028" y="478431"/>
                </a:lnTo>
                <a:lnTo>
                  <a:pt x="1430533" y="437064"/>
                </a:lnTo>
                <a:lnTo>
                  <a:pt x="1410675" y="397007"/>
                </a:lnTo>
                <a:lnTo>
                  <a:pt x="1388542" y="358347"/>
                </a:lnTo>
                <a:lnTo>
                  <a:pt x="1364222" y="321173"/>
                </a:lnTo>
                <a:lnTo>
                  <a:pt x="1337802" y="285572"/>
                </a:lnTo>
                <a:lnTo>
                  <a:pt x="1309371" y="251631"/>
                </a:lnTo>
                <a:lnTo>
                  <a:pt x="1279015" y="219440"/>
                </a:lnTo>
                <a:lnTo>
                  <a:pt x="1246823" y="189084"/>
                </a:lnTo>
                <a:lnTo>
                  <a:pt x="1212882" y="160653"/>
                </a:lnTo>
                <a:lnTo>
                  <a:pt x="1177281" y="134234"/>
                </a:lnTo>
                <a:lnTo>
                  <a:pt x="1140107" y="109914"/>
                </a:lnTo>
                <a:lnTo>
                  <a:pt x="1101447" y="87782"/>
                </a:lnTo>
                <a:lnTo>
                  <a:pt x="1061390" y="67924"/>
                </a:lnTo>
                <a:lnTo>
                  <a:pt x="1020024" y="50430"/>
                </a:lnTo>
                <a:lnTo>
                  <a:pt x="977435" y="35386"/>
                </a:lnTo>
                <a:lnTo>
                  <a:pt x="933712" y="22881"/>
                </a:lnTo>
                <a:lnTo>
                  <a:pt x="888943" y="13002"/>
                </a:lnTo>
                <a:lnTo>
                  <a:pt x="843216" y="5837"/>
                </a:lnTo>
                <a:lnTo>
                  <a:pt x="796617" y="1473"/>
                </a:lnTo>
                <a:lnTo>
                  <a:pt x="749236" y="0"/>
                </a:lnTo>
                <a:close/>
              </a:path>
            </a:pathLst>
          </a:custGeom>
          <a:solidFill>
            <a:srgbClr val="E7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0145" y="4227543"/>
            <a:ext cx="1906905" cy="301625"/>
          </a:xfrm>
          <a:custGeom>
            <a:avLst/>
            <a:gdLst/>
            <a:ahLst/>
            <a:cxnLst/>
            <a:rect l="l" t="t" r="r" b="b"/>
            <a:pathLst>
              <a:path w="1906904" h="301625">
                <a:moveTo>
                  <a:pt x="1772653" y="0"/>
                </a:moveTo>
                <a:lnTo>
                  <a:pt x="134150" y="0"/>
                </a:lnTo>
                <a:lnTo>
                  <a:pt x="91864" y="6869"/>
                </a:lnTo>
                <a:lnTo>
                  <a:pt x="55053" y="25973"/>
                </a:lnTo>
                <a:lnTo>
                  <a:pt x="25970" y="55058"/>
                </a:lnTo>
                <a:lnTo>
                  <a:pt x="6868" y="91869"/>
                </a:lnTo>
                <a:lnTo>
                  <a:pt x="0" y="134150"/>
                </a:lnTo>
                <a:lnTo>
                  <a:pt x="0" y="167030"/>
                </a:lnTo>
                <a:lnTo>
                  <a:pt x="6868" y="209311"/>
                </a:lnTo>
                <a:lnTo>
                  <a:pt x="25970" y="246121"/>
                </a:lnTo>
                <a:lnTo>
                  <a:pt x="55053" y="275206"/>
                </a:lnTo>
                <a:lnTo>
                  <a:pt x="91864" y="294311"/>
                </a:lnTo>
                <a:lnTo>
                  <a:pt x="134150" y="301180"/>
                </a:lnTo>
                <a:lnTo>
                  <a:pt x="1772653" y="301180"/>
                </a:lnTo>
                <a:lnTo>
                  <a:pt x="1814939" y="294311"/>
                </a:lnTo>
                <a:lnTo>
                  <a:pt x="1851750" y="275206"/>
                </a:lnTo>
                <a:lnTo>
                  <a:pt x="1880833" y="246121"/>
                </a:lnTo>
                <a:lnTo>
                  <a:pt x="1899935" y="209311"/>
                </a:lnTo>
                <a:lnTo>
                  <a:pt x="1906803" y="167030"/>
                </a:lnTo>
                <a:lnTo>
                  <a:pt x="1906803" y="134150"/>
                </a:lnTo>
                <a:lnTo>
                  <a:pt x="1899935" y="91869"/>
                </a:lnTo>
                <a:lnTo>
                  <a:pt x="1880833" y="55058"/>
                </a:lnTo>
                <a:lnTo>
                  <a:pt x="1851750" y="25973"/>
                </a:lnTo>
                <a:lnTo>
                  <a:pt x="1814939" y="6869"/>
                </a:lnTo>
                <a:lnTo>
                  <a:pt x="1772653" y="0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8338" y="4255447"/>
            <a:ext cx="1570355" cy="24892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58775" marR="5080" indent="-346710">
              <a:lnSpc>
                <a:spcPts val="850"/>
              </a:lnSpc>
              <a:spcBef>
                <a:spcPts val="175"/>
              </a:spcBef>
            </a:pP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LOS</a:t>
            </a:r>
            <a:r>
              <a:rPr sz="75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CÓDIGOS</a:t>
            </a:r>
            <a:r>
              <a:rPr sz="75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EN</a:t>
            </a:r>
            <a:r>
              <a:rPr sz="75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LAS</a:t>
            </a:r>
            <a:r>
              <a:rPr sz="75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Open Sans"/>
                <a:cs typeface="Open Sans"/>
              </a:rPr>
              <a:t>ETIQUETAS</a:t>
            </a:r>
            <a:r>
              <a:rPr sz="750" b="1" spc="5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DEBEN</a:t>
            </a:r>
            <a:r>
              <a:rPr sz="75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Open Sans"/>
                <a:cs typeface="Open Sans"/>
              </a:rPr>
              <a:t>COINCIDIR</a:t>
            </a:r>
            <a:endParaRPr sz="75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2400" y="2203869"/>
            <a:ext cx="3056890" cy="2185035"/>
            <a:chOff x="1082400" y="2203869"/>
            <a:chExt cx="3056890" cy="2185035"/>
          </a:xfrm>
        </p:grpSpPr>
        <p:sp>
          <p:nvSpPr>
            <p:cNvPr id="7" name="object 7"/>
            <p:cNvSpPr/>
            <p:nvPr/>
          </p:nvSpPr>
          <p:spPr>
            <a:xfrm>
              <a:off x="1119934" y="4026827"/>
              <a:ext cx="223520" cy="351790"/>
            </a:xfrm>
            <a:custGeom>
              <a:avLst/>
              <a:gdLst/>
              <a:ahLst/>
              <a:cxnLst/>
              <a:rect l="l" t="t" r="r" b="b"/>
              <a:pathLst>
                <a:path w="223519" h="351789">
                  <a:moveTo>
                    <a:pt x="0" y="0"/>
                  </a:moveTo>
                  <a:lnTo>
                    <a:pt x="0" y="351307"/>
                  </a:lnTo>
                  <a:lnTo>
                    <a:pt x="223304" y="351307"/>
                  </a:lnTo>
                </a:path>
              </a:pathLst>
            </a:custGeom>
            <a:ln w="1587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2400" y="3966320"/>
              <a:ext cx="75565" cy="89535"/>
            </a:xfrm>
            <a:custGeom>
              <a:avLst/>
              <a:gdLst/>
              <a:ahLst/>
              <a:cxnLst/>
              <a:rect l="l" t="t" r="r" b="b"/>
              <a:pathLst>
                <a:path w="75565" h="89535">
                  <a:moveTo>
                    <a:pt x="37528" y="0"/>
                  </a:moveTo>
                  <a:lnTo>
                    <a:pt x="0" y="88976"/>
                  </a:lnTo>
                  <a:lnTo>
                    <a:pt x="37528" y="73037"/>
                  </a:lnTo>
                  <a:lnTo>
                    <a:pt x="75069" y="88976"/>
                  </a:lnTo>
                  <a:lnTo>
                    <a:pt x="37528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9262" y="4241654"/>
              <a:ext cx="285115" cy="136525"/>
            </a:xfrm>
            <a:custGeom>
              <a:avLst/>
              <a:gdLst/>
              <a:ahLst/>
              <a:cxnLst/>
              <a:rect l="l" t="t" r="r" b="b"/>
              <a:pathLst>
                <a:path w="285114" h="136525">
                  <a:moveTo>
                    <a:pt x="284657" y="0"/>
                  </a:moveTo>
                  <a:lnTo>
                    <a:pt x="284657" y="136486"/>
                  </a:lnTo>
                  <a:lnTo>
                    <a:pt x="0" y="136486"/>
                  </a:lnTo>
                </a:path>
              </a:pathLst>
            </a:custGeom>
            <a:ln w="15875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6386" y="4181147"/>
              <a:ext cx="75565" cy="89535"/>
            </a:xfrm>
            <a:custGeom>
              <a:avLst/>
              <a:gdLst/>
              <a:ahLst/>
              <a:cxnLst/>
              <a:rect l="l" t="t" r="r" b="b"/>
              <a:pathLst>
                <a:path w="75564" h="89535">
                  <a:moveTo>
                    <a:pt x="37528" y="0"/>
                  </a:moveTo>
                  <a:lnTo>
                    <a:pt x="0" y="88976"/>
                  </a:lnTo>
                  <a:lnTo>
                    <a:pt x="37528" y="73037"/>
                  </a:lnTo>
                  <a:lnTo>
                    <a:pt x="75069" y="88976"/>
                  </a:lnTo>
                  <a:lnTo>
                    <a:pt x="37528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8790" y="2203869"/>
              <a:ext cx="1065733" cy="1598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2475" y="3003885"/>
              <a:ext cx="979705" cy="11192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5419" y="2986811"/>
              <a:ext cx="1013815" cy="10138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65803" y="3145982"/>
            <a:ext cx="681990" cy="4876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65"/>
              </a:spcBef>
            </a:pPr>
            <a:r>
              <a:rPr sz="550" dirty="0">
                <a:solidFill>
                  <a:srgbClr val="1D1C1B"/>
                </a:solidFill>
                <a:latin typeface="Myriad Pro"/>
                <a:cs typeface="Myriad Pro"/>
              </a:rPr>
              <a:t>Sensor</a:t>
            </a:r>
            <a:r>
              <a:rPr sz="550" spc="30" dirty="0">
                <a:solidFill>
                  <a:srgbClr val="1D1C1B"/>
                </a:solidFill>
                <a:latin typeface="Myriad Pro"/>
                <a:cs typeface="Myriad Pro"/>
              </a:rPr>
              <a:t> </a:t>
            </a:r>
            <a:r>
              <a:rPr sz="550" spc="-10" dirty="0">
                <a:solidFill>
                  <a:srgbClr val="1D1C1B"/>
                </a:solidFill>
                <a:latin typeface="Myriad Pro"/>
                <a:cs typeface="Myriad Pro"/>
              </a:rPr>
              <a:t>Applicator</a:t>
            </a:r>
            <a:endParaRPr sz="5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550" b="1" dirty="0">
                <a:solidFill>
                  <a:srgbClr val="1D1C1B"/>
                </a:solidFill>
                <a:latin typeface="MyriadPro-Semibold"/>
                <a:cs typeface="MyriadPro-Semibold"/>
              </a:rPr>
              <a:t>CODE</a:t>
            </a:r>
            <a:r>
              <a:rPr sz="550" b="1" spc="135" dirty="0">
                <a:solidFill>
                  <a:srgbClr val="1D1C1B"/>
                </a:solidFill>
                <a:latin typeface="MyriadPro-Semibold"/>
                <a:cs typeface="MyriadPro-Semibold"/>
              </a:rPr>
              <a:t> </a:t>
            </a:r>
            <a:r>
              <a:rPr sz="550" spc="-25" dirty="0">
                <a:solidFill>
                  <a:srgbClr val="1D1C1B"/>
                </a:solidFill>
                <a:latin typeface="Myriad Pro"/>
                <a:cs typeface="Myriad Pro"/>
              </a:rPr>
              <a:t>XXX</a:t>
            </a:r>
            <a:endParaRPr sz="550">
              <a:latin typeface="Myriad Pro"/>
              <a:cs typeface="Myriad Pro"/>
            </a:endParaRPr>
          </a:p>
          <a:p>
            <a:pPr marL="220345">
              <a:lnSpc>
                <a:spcPct val="100000"/>
              </a:lnSpc>
              <a:spcBef>
                <a:spcPts val="30"/>
              </a:spcBef>
            </a:pPr>
            <a:r>
              <a:rPr sz="550" spc="-10" dirty="0">
                <a:solidFill>
                  <a:srgbClr val="1D1C1B"/>
                </a:solidFill>
                <a:latin typeface="Myriad Pro"/>
                <a:cs typeface="Myriad Pro"/>
              </a:rPr>
              <a:t>XXXXXXXXXXX</a:t>
            </a:r>
            <a:endParaRPr sz="550">
              <a:latin typeface="Myriad Pro"/>
              <a:cs typeface="Myriad Pro"/>
            </a:endParaRPr>
          </a:p>
          <a:p>
            <a:pPr marL="221615">
              <a:lnSpc>
                <a:spcPct val="100000"/>
              </a:lnSpc>
              <a:spcBef>
                <a:spcPts val="220"/>
              </a:spcBef>
            </a:pPr>
            <a:r>
              <a:rPr sz="550" spc="-10" dirty="0">
                <a:solidFill>
                  <a:srgbClr val="1D1C1B"/>
                </a:solidFill>
                <a:latin typeface="Myriad Pro"/>
                <a:cs typeface="Myriad Pro"/>
              </a:rPr>
              <a:t>YYYY/MM</a:t>
            </a:r>
            <a:endParaRPr sz="550">
              <a:latin typeface="Myriad Pro"/>
              <a:cs typeface="Myriad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01" y="1867263"/>
            <a:ext cx="121512" cy="1850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02121" y="1787499"/>
            <a:ext cx="73914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Paquete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del 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sensor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8769" y="1826573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131394" y="0"/>
                </a:moveTo>
                <a:lnTo>
                  <a:pt x="80249" y="10327"/>
                </a:lnTo>
                <a:lnTo>
                  <a:pt x="38484" y="38490"/>
                </a:lnTo>
                <a:lnTo>
                  <a:pt x="10325" y="80260"/>
                </a:lnTo>
                <a:lnTo>
                  <a:pt x="0" y="131406"/>
                </a:lnTo>
                <a:lnTo>
                  <a:pt x="10325" y="182553"/>
                </a:lnTo>
                <a:lnTo>
                  <a:pt x="38484" y="224323"/>
                </a:lnTo>
                <a:lnTo>
                  <a:pt x="80249" y="252486"/>
                </a:lnTo>
                <a:lnTo>
                  <a:pt x="131394" y="262813"/>
                </a:lnTo>
                <a:lnTo>
                  <a:pt x="182546" y="252486"/>
                </a:lnTo>
                <a:lnTo>
                  <a:pt x="224315" y="224323"/>
                </a:lnTo>
                <a:lnTo>
                  <a:pt x="252475" y="182553"/>
                </a:lnTo>
                <a:lnTo>
                  <a:pt x="262801" y="131406"/>
                </a:lnTo>
                <a:lnTo>
                  <a:pt x="252475" y="80260"/>
                </a:lnTo>
                <a:lnTo>
                  <a:pt x="224315" y="38490"/>
                </a:lnTo>
                <a:lnTo>
                  <a:pt x="182546" y="10327"/>
                </a:lnTo>
                <a:lnTo>
                  <a:pt x="131394" y="0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058" y="1833609"/>
            <a:ext cx="12382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1350" dirty="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073" y="1833476"/>
            <a:ext cx="121512" cy="1850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111097" y="1753712"/>
            <a:ext cx="73914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Aplicador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del 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sensor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97741" y="1792788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89" h="262889">
                <a:moveTo>
                  <a:pt x="131394" y="0"/>
                </a:moveTo>
                <a:lnTo>
                  <a:pt x="80249" y="10327"/>
                </a:lnTo>
                <a:lnTo>
                  <a:pt x="38484" y="38490"/>
                </a:lnTo>
                <a:lnTo>
                  <a:pt x="10325" y="80260"/>
                </a:lnTo>
                <a:lnTo>
                  <a:pt x="0" y="131406"/>
                </a:lnTo>
                <a:lnTo>
                  <a:pt x="10325" y="182553"/>
                </a:lnTo>
                <a:lnTo>
                  <a:pt x="38484" y="224323"/>
                </a:lnTo>
                <a:lnTo>
                  <a:pt x="80249" y="252486"/>
                </a:lnTo>
                <a:lnTo>
                  <a:pt x="131394" y="262813"/>
                </a:lnTo>
                <a:lnTo>
                  <a:pt x="182546" y="252486"/>
                </a:lnTo>
                <a:lnTo>
                  <a:pt x="224315" y="224323"/>
                </a:lnTo>
                <a:lnTo>
                  <a:pt x="252475" y="182553"/>
                </a:lnTo>
                <a:lnTo>
                  <a:pt x="262801" y="131406"/>
                </a:lnTo>
                <a:lnTo>
                  <a:pt x="252475" y="80260"/>
                </a:lnTo>
                <a:lnTo>
                  <a:pt x="224315" y="38490"/>
                </a:lnTo>
                <a:lnTo>
                  <a:pt x="182546" y="10327"/>
                </a:lnTo>
                <a:lnTo>
                  <a:pt x="131394" y="0"/>
                </a:lnTo>
                <a:close/>
              </a:path>
            </a:pathLst>
          </a:custGeom>
          <a:solidFill>
            <a:srgbClr val="3E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72289" y="1799822"/>
            <a:ext cx="12382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1350">
              <a:latin typeface="Open Sans"/>
              <a:cs typeface="Open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1830" y="2546096"/>
            <a:ext cx="1994535" cy="1357630"/>
            <a:chOff x="271830" y="2546096"/>
            <a:chExt cx="1994535" cy="1357630"/>
          </a:xfrm>
        </p:grpSpPr>
        <p:pic>
          <p:nvPicPr>
            <p:cNvPr id="24" name="object 2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830" y="2586342"/>
              <a:ext cx="1341540" cy="9079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219" y="2546096"/>
              <a:ext cx="1349032" cy="135751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677473" y="1748576"/>
            <a:ext cx="2299335" cy="2658110"/>
            <a:chOff x="4677473" y="1748576"/>
            <a:chExt cx="2299335" cy="2658110"/>
          </a:xfrm>
        </p:grpSpPr>
        <p:sp>
          <p:nvSpPr>
            <p:cNvPr id="27" name="object 27"/>
            <p:cNvSpPr/>
            <p:nvPr/>
          </p:nvSpPr>
          <p:spPr>
            <a:xfrm>
              <a:off x="4677473" y="2011040"/>
              <a:ext cx="2186305" cy="2186305"/>
            </a:xfrm>
            <a:custGeom>
              <a:avLst/>
              <a:gdLst/>
              <a:ahLst/>
              <a:cxnLst/>
              <a:rect l="l" t="t" r="r" b="b"/>
              <a:pathLst>
                <a:path w="2186304" h="2186304">
                  <a:moveTo>
                    <a:pt x="1092974" y="0"/>
                  </a:moveTo>
                  <a:lnTo>
                    <a:pt x="1044289" y="1064"/>
                  </a:lnTo>
                  <a:lnTo>
                    <a:pt x="996149" y="4230"/>
                  </a:lnTo>
                  <a:lnTo>
                    <a:pt x="948599" y="9450"/>
                  </a:lnTo>
                  <a:lnTo>
                    <a:pt x="901683" y="16683"/>
                  </a:lnTo>
                  <a:lnTo>
                    <a:pt x="855446" y="25882"/>
                  </a:lnTo>
                  <a:lnTo>
                    <a:pt x="809931" y="37003"/>
                  </a:lnTo>
                  <a:lnTo>
                    <a:pt x="765184" y="50003"/>
                  </a:lnTo>
                  <a:lnTo>
                    <a:pt x="721249" y="64837"/>
                  </a:lnTo>
                  <a:lnTo>
                    <a:pt x="678171" y="81459"/>
                  </a:lnTo>
                  <a:lnTo>
                    <a:pt x="635993" y="99827"/>
                  </a:lnTo>
                  <a:lnTo>
                    <a:pt x="594760" y="119894"/>
                  </a:lnTo>
                  <a:lnTo>
                    <a:pt x="554517" y="141618"/>
                  </a:lnTo>
                  <a:lnTo>
                    <a:pt x="515308" y="164954"/>
                  </a:lnTo>
                  <a:lnTo>
                    <a:pt x="477177" y="189856"/>
                  </a:lnTo>
                  <a:lnTo>
                    <a:pt x="440169" y="216281"/>
                  </a:lnTo>
                  <a:lnTo>
                    <a:pt x="404328" y="244184"/>
                  </a:lnTo>
                  <a:lnTo>
                    <a:pt x="369699" y="273522"/>
                  </a:lnTo>
                  <a:lnTo>
                    <a:pt x="336327" y="304248"/>
                  </a:lnTo>
                  <a:lnTo>
                    <a:pt x="304254" y="336320"/>
                  </a:lnTo>
                  <a:lnTo>
                    <a:pt x="273527" y="369692"/>
                  </a:lnTo>
                  <a:lnTo>
                    <a:pt x="244190" y="404321"/>
                  </a:lnTo>
                  <a:lnTo>
                    <a:pt x="216286" y="440161"/>
                  </a:lnTo>
                  <a:lnTo>
                    <a:pt x="189860" y="477168"/>
                  </a:lnTo>
                  <a:lnTo>
                    <a:pt x="164957" y="515298"/>
                  </a:lnTo>
                  <a:lnTo>
                    <a:pt x="141621" y="554507"/>
                  </a:lnTo>
                  <a:lnTo>
                    <a:pt x="119897" y="594750"/>
                  </a:lnTo>
                  <a:lnTo>
                    <a:pt x="99829" y="635982"/>
                  </a:lnTo>
                  <a:lnTo>
                    <a:pt x="81461" y="678160"/>
                  </a:lnTo>
                  <a:lnTo>
                    <a:pt x="64838" y="721238"/>
                  </a:lnTo>
                  <a:lnTo>
                    <a:pt x="50004" y="765173"/>
                  </a:lnTo>
                  <a:lnTo>
                    <a:pt x="37004" y="809920"/>
                  </a:lnTo>
                  <a:lnTo>
                    <a:pt x="25882" y="855434"/>
                  </a:lnTo>
                  <a:lnTo>
                    <a:pt x="16683" y="901671"/>
                  </a:lnTo>
                  <a:lnTo>
                    <a:pt x="9451" y="948587"/>
                  </a:lnTo>
                  <a:lnTo>
                    <a:pt x="4230" y="996137"/>
                  </a:lnTo>
                  <a:lnTo>
                    <a:pt x="1064" y="1044276"/>
                  </a:lnTo>
                  <a:lnTo>
                    <a:pt x="0" y="1092962"/>
                  </a:lnTo>
                  <a:lnTo>
                    <a:pt x="1064" y="1141647"/>
                  </a:lnTo>
                  <a:lnTo>
                    <a:pt x="4230" y="1189786"/>
                  </a:lnTo>
                  <a:lnTo>
                    <a:pt x="9451" y="1237336"/>
                  </a:lnTo>
                  <a:lnTo>
                    <a:pt x="16683" y="1284252"/>
                  </a:lnTo>
                  <a:lnTo>
                    <a:pt x="25882" y="1330489"/>
                  </a:lnTo>
                  <a:lnTo>
                    <a:pt x="37004" y="1376003"/>
                  </a:lnTo>
                  <a:lnTo>
                    <a:pt x="50004" y="1420750"/>
                  </a:lnTo>
                  <a:lnTo>
                    <a:pt x="64838" y="1464685"/>
                  </a:lnTo>
                  <a:lnTo>
                    <a:pt x="81461" y="1507763"/>
                  </a:lnTo>
                  <a:lnTo>
                    <a:pt x="99829" y="1549941"/>
                  </a:lnTo>
                  <a:lnTo>
                    <a:pt x="119897" y="1591173"/>
                  </a:lnTo>
                  <a:lnTo>
                    <a:pt x="141621" y="1631416"/>
                  </a:lnTo>
                  <a:lnTo>
                    <a:pt x="164957" y="1670625"/>
                  </a:lnTo>
                  <a:lnTo>
                    <a:pt x="189860" y="1708755"/>
                  </a:lnTo>
                  <a:lnTo>
                    <a:pt x="216286" y="1745762"/>
                  </a:lnTo>
                  <a:lnTo>
                    <a:pt x="244190" y="1781602"/>
                  </a:lnTo>
                  <a:lnTo>
                    <a:pt x="273527" y="1816231"/>
                  </a:lnTo>
                  <a:lnTo>
                    <a:pt x="304254" y="1849603"/>
                  </a:lnTo>
                  <a:lnTo>
                    <a:pt x="336327" y="1881675"/>
                  </a:lnTo>
                  <a:lnTo>
                    <a:pt x="369699" y="1912401"/>
                  </a:lnTo>
                  <a:lnTo>
                    <a:pt x="404328" y="1941739"/>
                  </a:lnTo>
                  <a:lnTo>
                    <a:pt x="440169" y="1969642"/>
                  </a:lnTo>
                  <a:lnTo>
                    <a:pt x="477177" y="1996067"/>
                  </a:lnTo>
                  <a:lnTo>
                    <a:pt x="515308" y="2020969"/>
                  </a:lnTo>
                  <a:lnTo>
                    <a:pt x="554517" y="2044305"/>
                  </a:lnTo>
                  <a:lnTo>
                    <a:pt x="594760" y="2066029"/>
                  </a:lnTo>
                  <a:lnTo>
                    <a:pt x="635993" y="2086096"/>
                  </a:lnTo>
                  <a:lnTo>
                    <a:pt x="678171" y="2104464"/>
                  </a:lnTo>
                  <a:lnTo>
                    <a:pt x="721249" y="2121086"/>
                  </a:lnTo>
                  <a:lnTo>
                    <a:pt x="765184" y="2135920"/>
                  </a:lnTo>
                  <a:lnTo>
                    <a:pt x="809931" y="2148920"/>
                  </a:lnTo>
                  <a:lnTo>
                    <a:pt x="855446" y="2160041"/>
                  </a:lnTo>
                  <a:lnTo>
                    <a:pt x="901683" y="2169240"/>
                  </a:lnTo>
                  <a:lnTo>
                    <a:pt x="948599" y="2176473"/>
                  </a:lnTo>
                  <a:lnTo>
                    <a:pt x="996149" y="2181693"/>
                  </a:lnTo>
                  <a:lnTo>
                    <a:pt x="1044289" y="2184859"/>
                  </a:lnTo>
                  <a:lnTo>
                    <a:pt x="1092974" y="2185924"/>
                  </a:lnTo>
                  <a:lnTo>
                    <a:pt x="1141659" y="2184859"/>
                  </a:lnTo>
                  <a:lnTo>
                    <a:pt x="1189799" y="2181693"/>
                  </a:lnTo>
                  <a:lnTo>
                    <a:pt x="1237349" y="2176473"/>
                  </a:lnTo>
                  <a:lnTo>
                    <a:pt x="1284265" y="2169240"/>
                  </a:lnTo>
                  <a:lnTo>
                    <a:pt x="1330502" y="2160041"/>
                  </a:lnTo>
                  <a:lnTo>
                    <a:pt x="1376016" y="2148920"/>
                  </a:lnTo>
                  <a:lnTo>
                    <a:pt x="1420763" y="2135920"/>
                  </a:lnTo>
                  <a:lnTo>
                    <a:pt x="1464697" y="2121086"/>
                  </a:lnTo>
                  <a:lnTo>
                    <a:pt x="1507776" y="2104464"/>
                  </a:lnTo>
                  <a:lnTo>
                    <a:pt x="1549953" y="2086096"/>
                  </a:lnTo>
                  <a:lnTo>
                    <a:pt x="1591186" y="2066029"/>
                  </a:lnTo>
                  <a:lnTo>
                    <a:pt x="1631428" y="2044305"/>
                  </a:lnTo>
                  <a:lnTo>
                    <a:pt x="1670637" y="2020969"/>
                  </a:lnTo>
                  <a:lnTo>
                    <a:pt x="1708768" y="1996067"/>
                  </a:lnTo>
                  <a:lnTo>
                    <a:pt x="1745775" y="1969642"/>
                  </a:lnTo>
                  <a:lnTo>
                    <a:pt x="1781615" y="1941739"/>
                  </a:lnTo>
                  <a:lnTo>
                    <a:pt x="1816243" y="1912401"/>
                  </a:lnTo>
                  <a:lnTo>
                    <a:pt x="1849616" y="1881675"/>
                  </a:lnTo>
                  <a:lnTo>
                    <a:pt x="1881687" y="1849603"/>
                  </a:lnTo>
                  <a:lnTo>
                    <a:pt x="1912414" y="1816231"/>
                  </a:lnTo>
                  <a:lnTo>
                    <a:pt x="1941751" y="1781602"/>
                  </a:lnTo>
                  <a:lnTo>
                    <a:pt x="1969655" y="1745762"/>
                  </a:lnTo>
                  <a:lnTo>
                    <a:pt x="1996080" y="1708755"/>
                  </a:lnTo>
                  <a:lnTo>
                    <a:pt x="2020982" y="1670625"/>
                  </a:lnTo>
                  <a:lnTo>
                    <a:pt x="2044317" y="1631416"/>
                  </a:lnTo>
                  <a:lnTo>
                    <a:pt x="2066041" y="1591173"/>
                  </a:lnTo>
                  <a:lnTo>
                    <a:pt x="2086109" y="1549941"/>
                  </a:lnTo>
                  <a:lnTo>
                    <a:pt x="2104477" y="1507763"/>
                  </a:lnTo>
                  <a:lnTo>
                    <a:pt x="2121099" y="1464685"/>
                  </a:lnTo>
                  <a:lnTo>
                    <a:pt x="2135933" y="1420750"/>
                  </a:lnTo>
                  <a:lnTo>
                    <a:pt x="2148932" y="1376003"/>
                  </a:lnTo>
                  <a:lnTo>
                    <a:pt x="2160054" y="1330489"/>
                  </a:lnTo>
                  <a:lnTo>
                    <a:pt x="2169253" y="1284252"/>
                  </a:lnTo>
                  <a:lnTo>
                    <a:pt x="2176485" y="1237336"/>
                  </a:lnTo>
                  <a:lnTo>
                    <a:pt x="2181706" y="1189786"/>
                  </a:lnTo>
                  <a:lnTo>
                    <a:pt x="2184871" y="1141647"/>
                  </a:lnTo>
                  <a:lnTo>
                    <a:pt x="2185936" y="1092962"/>
                  </a:lnTo>
                  <a:lnTo>
                    <a:pt x="2184871" y="1044276"/>
                  </a:lnTo>
                  <a:lnTo>
                    <a:pt x="2181706" y="996137"/>
                  </a:lnTo>
                  <a:lnTo>
                    <a:pt x="2176485" y="948587"/>
                  </a:lnTo>
                  <a:lnTo>
                    <a:pt x="2169253" y="901671"/>
                  </a:lnTo>
                  <a:lnTo>
                    <a:pt x="2160054" y="855434"/>
                  </a:lnTo>
                  <a:lnTo>
                    <a:pt x="2148932" y="809920"/>
                  </a:lnTo>
                  <a:lnTo>
                    <a:pt x="2135933" y="765173"/>
                  </a:lnTo>
                  <a:lnTo>
                    <a:pt x="2121099" y="721238"/>
                  </a:lnTo>
                  <a:lnTo>
                    <a:pt x="2104477" y="678160"/>
                  </a:lnTo>
                  <a:lnTo>
                    <a:pt x="2086109" y="635982"/>
                  </a:lnTo>
                  <a:lnTo>
                    <a:pt x="2066041" y="594750"/>
                  </a:lnTo>
                  <a:lnTo>
                    <a:pt x="2044317" y="554507"/>
                  </a:lnTo>
                  <a:lnTo>
                    <a:pt x="2020982" y="515298"/>
                  </a:lnTo>
                  <a:lnTo>
                    <a:pt x="1996080" y="477168"/>
                  </a:lnTo>
                  <a:lnTo>
                    <a:pt x="1969655" y="440161"/>
                  </a:lnTo>
                  <a:lnTo>
                    <a:pt x="1941751" y="404321"/>
                  </a:lnTo>
                  <a:lnTo>
                    <a:pt x="1912414" y="369692"/>
                  </a:lnTo>
                  <a:lnTo>
                    <a:pt x="1881687" y="336320"/>
                  </a:lnTo>
                  <a:lnTo>
                    <a:pt x="1849616" y="304248"/>
                  </a:lnTo>
                  <a:lnTo>
                    <a:pt x="1816243" y="273522"/>
                  </a:lnTo>
                  <a:lnTo>
                    <a:pt x="1781615" y="244184"/>
                  </a:lnTo>
                  <a:lnTo>
                    <a:pt x="1745775" y="216281"/>
                  </a:lnTo>
                  <a:lnTo>
                    <a:pt x="1708768" y="189856"/>
                  </a:lnTo>
                  <a:lnTo>
                    <a:pt x="1670637" y="164954"/>
                  </a:lnTo>
                  <a:lnTo>
                    <a:pt x="1631428" y="141618"/>
                  </a:lnTo>
                  <a:lnTo>
                    <a:pt x="1591186" y="119894"/>
                  </a:lnTo>
                  <a:lnTo>
                    <a:pt x="1549953" y="99827"/>
                  </a:lnTo>
                  <a:lnTo>
                    <a:pt x="1507776" y="81459"/>
                  </a:lnTo>
                  <a:lnTo>
                    <a:pt x="1464697" y="64837"/>
                  </a:lnTo>
                  <a:lnTo>
                    <a:pt x="1420763" y="50003"/>
                  </a:lnTo>
                  <a:lnTo>
                    <a:pt x="1376016" y="37003"/>
                  </a:lnTo>
                  <a:lnTo>
                    <a:pt x="1330502" y="25882"/>
                  </a:lnTo>
                  <a:lnTo>
                    <a:pt x="1284265" y="16683"/>
                  </a:lnTo>
                  <a:lnTo>
                    <a:pt x="1237349" y="9450"/>
                  </a:lnTo>
                  <a:lnTo>
                    <a:pt x="1189799" y="4230"/>
                  </a:lnTo>
                  <a:lnTo>
                    <a:pt x="1141659" y="1064"/>
                  </a:lnTo>
                  <a:lnTo>
                    <a:pt x="1092974" y="0"/>
                  </a:lnTo>
                  <a:close/>
                </a:path>
              </a:pathLst>
            </a:custGeom>
            <a:solidFill>
              <a:srgbClr val="E9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72955" y="4140874"/>
              <a:ext cx="1492885" cy="90170"/>
            </a:xfrm>
            <a:custGeom>
              <a:avLst/>
              <a:gdLst/>
              <a:ahLst/>
              <a:cxnLst/>
              <a:rect l="l" t="t" r="r" b="b"/>
              <a:pathLst>
                <a:path w="1492885" h="90170">
                  <a:moveTo>
                    <a:pt x="746442" y="0"/>
                  </a:moveTo>
                  <a:lnTo>
                    <a:pt x="665108" y="263"/>
                  </a:lnTo>
                  <a:lnTo>
                    <a:pt x="586311" y="1037"/>
                  </a:lnTo>
                  <a:lnTo>
                    <a:pt x="510506" y="2292"/>
                  </a:lnTo>
                  <a:lnTo>
                    <a:pt x="438149" y="4001"/>
                  </a:lnTo>
                  <a:lnTo>
                    <a:pt x="369696" y="6138"/>
                  </a:lnTo>
                  <a:lnTo>
                    <a:pt x="305600" y="8675"/>
                  </a:lnTo>
                  <a:lnTo>
                    <a:pt x="246319" y="11584"/>
                  </a:lnTo>
                  <a:lnTo>
                    <a:pt x="192306" y="14838"/>
                  </a:lnTo>
                  <a:lnTo>
                    <a:pt x="144018" y="18409"/>
                  </a:lnTo>
                  <a:lnTo>
                    <a:pt x="101909" y="22271"/>
                  </a:lnTo>
                  <a:lnTo>
                    <a:pt x="38053" y="30754"/>
                  </a:lnTo>
                  <a:lnTo>
                    <a:pt x="0" y="44970"/>
                  </a:lnTo>
                  <a:lnTo>
                    <a:pt x="4379" y="49871"/>
                  </a:lnTo>
                  <a:lnTo>
                    <a:pt x="66436" y="63546"/>
                  </a:lnTo>
                  <a:lnTo>
                    <a:pt x="144018" y="71531"/>
                  </a:lnTo>
                  <a:lnTo>
                    <a:pt x="192306" y="75103"/>
                  </a:lnTo>
                  <a:lnTo>
                    <a:pt x="246319" y="78357"/>
                  </a:lnTo>
                  <a:lnTo>
                    <a:pt x="305600" y="81265"/>
                  </a:lnTo>
                  <a:lnTo>
                    <a:pt x="369696" y="83802"/>
                  </a:lnTo>
                  <a:lnTo>
                    <a:pt x="438149" y="85939"/>
                  </a:lnTo>
                  <a:lnTo>
                    <a:pt x="510506" y="87649"/>
                  </a:lnTo>
                  <a:lnTo>
                    <a:pt x="586311" y="88904"/>
                  </a:lnTo>
                  <a:lnTo>
                    <a:pt x="665108" y="89677"/>
                  </a:lnTo>
                  <a:lnTo>
                    <a:pt x="746442" y="89941"/>
                  </a:lnTo>
                  <a:lnTo>
                    <a:pt x="827774" y="89677"/>
                  </a:lnTo>
                  <a:lnTo>
                    <a:pt x="906569" y="88904"/>
                  </a:lnTo>
                  <a:lnTo>
                    <a:pt x="982373" y="87649"/>
                  </a:lnTo>
                  <a:lnTo>
                    <a:pt x="1054729" y="85939"/>
                  </a:lnTo>
                  <a:lnTo>
                    <a:pt x="1123183" y="83802"/>
                  </a:lnTo>
                  <a:lnTo>
                    <a:pt x="1187278" y="81265"/>
                  </a:lnTo>
                  <a:lnTo>
                    <a:pt x="1246560" y="78357"/>
                  </a:lnTo>
                  <a:lnTo>
                    <a:pt x="1300574" y="75103"/>
                  </a:lnTo>
                  <a:lnTo>
                    <a:pt x="1348862" y="71531"/>
                  </a:lnTo>
                  <a:lnTo>
                    <a:pt x="1390972" y="67670"/>
                  </a:lnTo>
                  <a:lnTo>
                    <a:pt x="1454830" y="59186"/>
                  </a:lnTo>
                  <a:lnTo>
                    <a:pt x="1492885" y="44970"/>
                  </a:lnTo>
                  <a:lnTo>
                    <a:pt x="1488504" y="40069"/>
                  </a:lnTo>
                  <a:lnTo>
                    <a:pt x="1426446" y="26395"/>
                  </a:lnTo>
                  <a:lnTo>
                    <a:pt x="1348862" y="18409"/>
                  </a:lnTo>
                  <a:lnTo>
                    <a:pt x="1300574" y="14838"/>
                  </a:lnTo>
                  <a:lnTo>
                    <a:pt x="1246560" y="11584"/>
                  </a:lnTo>
                  <a:lnTo>
                    <a:pt x="1187278" y="8675"/>
                  </a:lnTo>
                  <a:lnTo>
                    <a:pt x="1123183" y="6138"/>
                  </a:lnTo>
                  <a:lnTo>
                    <a:pt x="1054729" y="4001"/>
                  </a:lnTo>
                  <a:lnTo>
                    <a:pt x="982373" y="2292"/>
                  </a:lnTo>
                  <a:lnTo>
                    <a:pt x="906569" y="1037"/>
                  </a:lnTo>
                  <a:lnTo>
                    <a:pt x="827774" y="263"/>
                  </a:lnTo>
                  <a:lnTo>
                    <a:pt x="746442" y="0"/>
                  </a:lnTo>
                  <a:close/>
                </a:path>
              </a:pathLst>
            </a:custGeom>
            <a:solidFill>
              <a:srgbClr val="1E1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919" y="1866155"/>
              <a:ext cx="1073384" cy="22958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14462" y="3073240"/>
              <a:ext cx="905510" cy="0"/>
            </a:xfrm>
            <a:custGeom>
              <a:avLst/>
              <a:gdLst/>
              <a:ahLst/>
              <a:cxnLst/>
              <a:rect l="l" t="t" r="r" b="b"/>
              <a:pathLst>
                <a:path w="905510">
                  <a:moveTo>
                    <a:pt x="0" y="0"/>
                  </a:moveTo>
                  <a:lnTo>
                    <a:pt x="905243" y="0"/>
                  </a:lnTo>
                </a:path>
              </a:pathLst>
            </a:custGeom>
            <a:ln w="9829">
              <a:solidFill>
                <a:srgbClr val="D47D2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4462" y="3540582"/>
              <a:ext cx="905510" cy="0"/>
            </a:xfrm>
            <a:custGeom>
              <a:avLst/>
              <a:gdLst/>
              <a:ahLst/>
              <a:cxnLst/>
              <a:rect l="l" t="t" r="r" b="b"/>
              <a:pathLst>
                <a:path w="905510">
                  <a:moveTo>
                    <a:pt x="0" y="0"/>
                  </a:moveTo>
                  <a:lnTo>
                    <a:pt x="905243" y="0"/>
                  </a:lnTo>
                </a:path>
              </a:pathLst>
            </a:custGeom>
            <a:ln w="9829">
              <a:solidFill>
                <a:srgbClr val="C6342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886" y="1856081"/>
              <a:ext cx="144093" cy="22226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483" y="1855572"/>
              <a:ext cx="188163" cy="22231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883" y="2422436"/>
              <a:ext cx="14122" cy="1394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6883" y="2619463"/>
              <a:ext cx="15430" cy="1394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883" y="2271661"/>
              <a:ext cx="14122" cy="7071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633" y="1828058"/>
              <a:ext cx="1154899" cy="235995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131790" y="1849450"/>
              <a:ext cx="586740" cy="120650"/>
            </a:xfrm>
            <a:custGeom>
              <a:avLst/>
              <a:gdLst/>
              <a:ahLst/>
              <a:cxnLst/>
              <a:rect l="l" t="t" r="r" b="b"/>
              <a:pathLst>
                <a:path w="586739" h="120650">
                  <a:moveTo>
                    <a:pt x="586663" y="19723"/>
                  </a:moveTo>
                  <a:lnTo>
                    <a:pt x="581037" y="18910"/>
                  </a:lnTo>
                  <a:lnTo>
                    <a:pt x="574243" y="18275"/>
                  </a:lnTo>
                  <a:lnTo>
                    <a:pt x="574243" y="0"/>
                  </a:lnTo>
                  <a:lnTo>
                    <a:pt x="433946" y="0"/>
                  </a:lnTo>
                  <a:lnTo>
                    <a:pt x="433946" y="64566"/>
                  </a:lnTo>
                  <a:lnTo>
                    <a:pt x="433946" y="77025"/>
                  </a:lnTo>
                  <a:lnTo>
                    <a:pt x="428510" y="82092"/>
                  </a:lnTo>
                  <a:lnTo>
                    <a:pt x="414959" y="82092"/>
                  </a:lnTo>
                  <a:lnTo>
                    <a:pt x="413575" y="80797"/>
                  </a:lnTo>
                  <a:lnTo>
                    <a:pt x="409549" y="77025"/>
                  </a:lnTo>
                  <a:lnTo>
                    <a:pt x="409549" y="64566"/>
                  </a:lnTo>
                  <a:lnTo>
                    <a:pt x="413537" y="60833"/>
                  </a:lnTo>
                  <a:lnTo>
                    <a:pt x="414959" y="59486"/>
                  </a:lnTo>
                  <a:lnTo>
                    <a:pt x="428510" y="59486"/>
                  </a:lnTo>
                  <a:lnTo>
                    <a:pt x="433946" y="64566"/>
                  </a:lnTo>
                  <a:lnTo>
                    <a:pt x="433946" y="0"/>
                  </a:lnTo>
                  <a:lnTo>
                    <a:pt x="12395" y="0"/>
                  </a:lnTo>
                  <a:lnTo>
                    <a:pt x="12395" y="18249"/>
                  </a:lnTo>
                  <a:lnTo>
                    <a:pt x="5638" y="18884"/>
                  </a:lnTo>
                  <a:lnTo>
                    <a:pt x="0" y="19710"/>
                  </a:lnTo>
                  <a:lnTo>
                    <a:pt x="2425" y="20091"/>
                  </a:lnTo>
                  <a:lnTo>
                    <a:pt x="12395" y="20091"/>
                  </a:lnTo>
                  <a:lnTo>
                    <a:pt x="12395" y="68580"/>
                  </a:lnTo>
                  <a:lnTo>
                    <a:pt x="16789" y="88709"/>
                  </a:lnTo>
                  <a:lnTo>
                    <a:pt x="28778" y="105130"/>
                  </a:lnTo>
                  <a:lnTo>
                    <a:pt x="46532" y="116192"/>
                  </a:lnTo>
                  <a:lnTo>
                    <a:pt x="68275" y="120243"/>
                  </a:lnTo>
                  <a:lnTo>
                    <a:pt x="518363" y="120243"/>
                  </a:lnTo>
                  <a:lnTo>
                    <a:pt x="540118" y="116192"/>
                  </a:lnTo>
                  <a:lnTo>
                    <a:pt x="557885" y="105130"/>
                  </a:lnTo>
                  <a:lnTo>
                    <a:pt x="569861" y="88709"/>
                  </a:lnTo>
                  <a:lnTo>
                    <a:pt x="571296" y="82092"/>
                  </a:lnTo>
                  <a:lnTo>
                    <a:pt x="574243" y="68580"/>
                  </a:lnTo>
                  <a:lnTo>
                    <a:pt x="574243" y="59486"/>
                  </a:lnTo>
                  <a:lnTo>
                    <a:pt x="574243" y="29819"/>
                  </a:lnTo>
                  <a:lnTo>
                    <a:pt x="574243" y="29667"/>
                  </a:lnTo>
                  <a:lnTo>
                    <a:pt x="574243" y="20116"/>
                  </a:lnTo>
                  <a:lnTo>
                    <a:pt x="584250" y="20116"/>
                  </a:lnTo>
                  <a:lnTo>
                    <a:pt x="586663" y="19723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271" y="2035632"/>
              <a:ext cx="20269" cy="164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436" y="1828050"/>
              <a:ext cx="16408" cy="2026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628" y="2035632"/>
              <a:ext cx="20269" cy="164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271" y="3959911"/>
              <a:ext cx="20269" cy="1643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628" y="3959910"/>
              <a:ext cx="20243" cy="1643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006" y="4167746"/>
              <a:ext cx="16446" cy="2024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403" y="2399399"/>
              <a:ext cx="1254248" cy="200714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4756" y="1789266"/>
              <a:ext cx="121512" cy="18502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538424" y="174857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89">
                  <a:moveTo>
                    <a:pt x="131394" y="0"/>
                  </a:moveTo>
                  <a:lnTo>
                    <a:pt x="80249" y="10327"/>
                  </a:lnTo>
                  <a:lnTo>
                    <a:pt x="38484" y="38490"/>
                  </a:lnTo>
                  <a:lnTo>
                    <a:pt x="10325" y="80260"/>
                  </a:lnTo>
                  <a:lnTo>
                    <a:pt x="0" y="131406"/>
                  </a:lnTo>
                  <a:lnTo>
                    <a:pt x="10325" y="182553"/>
                  </a:lnTo>
                  <a:lnTo>
                    <a:pt x="38484" y="224323"/>
                  </a:lnTo>
                  <a:lnTo>
                    <a:pt x="80249" y="252486"/>
                  </a:lnTo>
                  <a:lnTo>
                    <a:pt x="131394" y="262813"/>
                  </a:lnTo>
                  <a:lnTo>
                    <a:pt x="182546" y="252486"/>
                  </a:lnTo>
                  <a:lnTo>
                    <a:pt x="224315" y="224323"/>
                  </a:lnTo>
                  <a:lnTo>
                    <a:pt x="252475" y="182553"/>
                  </a:lnTo>
                  <a:lnTo>
                    <a:pt x="262801" y="131406"/>
                  </a:lnTo>
                  <a:lnTo>
                    <a:pt x="252475" y="80260"/>
                  </a:lnTo>
                  <a:lnTo>
                    <a:pt x="224315" y="38490"/>
                  </a:lnTo>
                  <a:lnTo>
                    <a:pt x="182546" y="10327"/>
                  </a:lnTo>
                  <a:lnTo>
                    <a:pt x="131394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079120" y="1662295"/>
            <a:ext cx="1791335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APP FreeStyle </a:t>
            </a:r>
            <a:r>
              <a:rPr sz="1100" b="1" spc="-10" dirty="0">
                <a:solidFill>
                  <a:srgbClr val="485564"/>
                </a:solidFill>
                <a:latin typeface="Open Sans"/>
                <a:cs typeface="Open Sans"/>
              </a:rPr>
              <a:t>LibreLink </a:t>
            </a:r>
            <a:r>
              <a:rPr sz="1100" dirty="0">
                <a:solidFill>
                  <a:srgbClr val="485564"/>
                </a:solidFill>
                <a:latin typeface="Open Sans"/>
                <a:cs typeface="Open Sans"/>
              </a:rPr>
              <a:t>(uso de App </a:t>
            </a:r>
            <a:r>
              <a:rPr sz="1100" spc="-10" dirty="0">
                <a:solidFill>
                  <a:srgbClr val="485564"/>
                </a:solidFill>
                <a:latin typeface="Open Sans"/>
                <a:cs typeface="Open Sans"/>
              </a:rPr>
              <a:t>recomendado)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o</a:t>
            </a:r>
            <a:r>
              <a:rPr sz="1100" b="1" spc="-5" dirty="0">
                <a:solidFill>
                  <a:srgbClr val="485564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85564"/>
                </a:solidFill>
                <a:latin typeface="Open Sans"/>
                <a:cs typeface="Open Sans"/>
              </a:rPr>
              <a:t>Lector FreeStyle Libre </a:t>
            </a:r>
            <a:r>
              <a:rPr sz="1100" b="1" spc="-50" dirty="0">
                <a:solidFill>
                  <a:srgbClr val="485564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11565" y="1755611"/>
            <a:ext cx="12382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350">
              <a:latin typeface="Open Sans"/>
              <a:cs typeface="Open San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51080" y="2484882"/>
            <a:ext cx="1106805" cy="1106805"/>
            <a:chOff x="6051080" y="2484882"/>
            <a:chExt cx="1106805" cy="1106805"/>
          </a:xfrm>
        </p:grpSpPr>
        <p:pic>
          <p:nvPicPr>
            <p:cNvPr id="51" name="object 51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080" y="2484882"/>
              <a:ext cx="1106423" cy="110642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0082" y="2903907"/>
              <a:ext cx="196799" cy="19679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537703" y="2912054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92000" y="3789426"/>
            <a:ext cx="1106805" cy="1109980"/>
            <a:chOff x="5792000" y="3789426"/>
            <a:chExt cx="1106805" cy="1109980"/>
          </a:xfrm>
        </p:grpSpPr>
        <p:pic>
          <p:nvPicPr>
            <p:cNvPr id="55" name="object 55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2000" y="3789426"/>
              <a:ext cx="1106423" cy="11094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0692" y="4210042"/>
              <a:ext cx="196799" cy="19679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6274959" y="4213437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4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109248" y="3359658"/>
            <a:ext cx="1106805" cy="1106805"/>
            <a:chOff x="5109248" y="3359658"/>
            <a:chExt cx="1106805" cy="1106805"/>
          </a:xfrm>
        </p:grpSpPr>
        <p:pic>
          <p:nvPicPr>
            <p:cNvPr id="59" name="object 59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9248" y="3359658"/>
              <a:ext cx="1106423" cy="110642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9482" y="3779192"/>
              <a:ext cx="196799" cy="19679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5601673" y="3790331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182144" y="3536442"/>
            <a:ext cx="1106805" cy="1106805"/>
            <a:chOff x="6182144" y="3536442"/>
            <a:chExt cx="1106805" cy="1106805"/>
          </a:xfrm>
        </p:grpSpPr>
        <p:pic>
          <p:nvPicPr>
            <p:cNvPr id="63" name="object 63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144" y="3536442"/>
              <a:ext cx="1106423" cy="110642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062" y="3954622"/>
              <a:ext cx="196799" cy="196799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6671548" y="3961071"/>
            <a:ext cx="9652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b="1" spc="1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67766" y="2291143"/>
            <a:ext cx="1890395" cy="225425"/>
          </a:xfrm>
          <a:prstGeom prst="rect">
            <a:avLst/>
          </a:prstGeom>
          <a:solidFill>
            <a:srgbClr val="485564"/>
          </a:solidFill>
        </p:spPr>
        <p:txBody>
          <a:bodyPr vert="horz" wrap="square" lIns="0" tIns="3048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4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LECTOR: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53362" y="3272438"/>
            <a:ext cx="1386840" cy="279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>
              <a:lnSpc>
                <a:spcPts val="919"/>
              </a:lnSpc>
              <a:spcBef>
                <a:spcPts val="260"/>
              </a:spcBef>
            </a:pP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Puerto</a:t>
            </a:r>
            <a:r>
              <a:rPr sz="900" b="1" spc="-1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9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tira</a:t>
            </a:r>
            <a:r>
              <a:rPr sz="900" b="1" spc="-1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9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 glucosa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y</a:t>
            </a:r>
            <a:r>
              <a:rPr sz="900" b="1" spc="-1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cuerpos</a:t>
            </a:r>
            <a:r>
              <a:rPr sz="900" b="1" spc="-15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cetónicos</a:t>
            </a:r>
            <a:endParaRPr sz="900">
              <a:latin typeface="OpenSans-Semibold"/>
              <a:cs typeface="OpenSans-Semibold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187812" y="2587074"/>
            <a:ext cx="154940" cy="1211580"/>
            <a:chOff x="7187812" y="2587074"/>
            <a:chExt cx="154940" cy="1211580"/>
          </a:xfrm>
        </p:grpSpPr>
        <p:pic>
          <p:nvPicPr>
            <p:cNvPr id="70" name="object 70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812" y="2587074"/>
              <a:ext cx="154381" cy="15438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812" y="3056501"/>
              <a:ext cx="154381" cy="15438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7812" y="3644232"/>
              <a:ext cx="154381" cy="154381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7241716" y="3625787"/>
            <a:ext cx="1459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1454" algn="l"/>
              </a:tabLst>
            </a:pPr>
            <a:r>
              <a:rPr sz="750" b="1" spc="-50" dirty="0">
                <a:solidFill>
                  <a:srgbClr val="FFFFFF"/>
                </a:solidFill>
                <a:latin typeface="Open Sans"/>
                <a:cs typeface="Open Sans"/>
              </a:rPr>
              <a:t>5</a:t>
            </a: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	</a:t>
            </a:r>
            <a:r>
              <a:rPr sz="1350" b="1" baseline="3086" dirty="0">
                <a:solidFill>
                  <a:srgbClr val="485564"/>
                </a:solidFill>
                <a:latin typeface="OpenSans-Semibold"/>
                <a:cs typeface="OpenSans-Semibold"/>
              </a:rPr>
              <a:t>Cable usb y </a:t>
            </a:r>
            <a:r>
              <a:rPr sz="1350" b="1" spc="-15" baseline="3086" dirty="0">
                <a:solidFill>
                  <a:srgbClr val="485564"/>
                </a:solidFill>
                <a:latin typeface="OpenSans-Semibold"/>
                <a:cs typeface="OpenSans-Semibold"/>
              </a:rPr>
              <a:t>adaptador</a:t>
            </a:r>
            <a:endParaRPr sz="1350" baseline="3086">
              <a:latin typeface="OpenSans-Semibold"/>
              <a:cs typeface="OpenSans-Semibold"/>
            </a:endParaRPr>
          </a:p>
        </p:txBody>
      </p:sp>
      <p:pic>
        <p:nvPicPr>
          <p:cNvPr id="74" name="object 74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812" y="2825460"/>
            <a:ext cx="154381" cy="154381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7237492" y="2574979"/>
            <a:ext cx="105219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indent="-2159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3333"/>
              <a:buFont typeface="Open Sans"/>
              <a:buAutoNum type="arabicPlain"/>
              <a:tabLst>
                <a:tab pos="215265" algn="l"/>
                <a:tab pos="215900" algn="l"/>
              </a:tabLst>
            </a:pP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Pantalla</a:t>
            </a:r>
            <a:r>
              <a:rPr sz="900" b="1" spc="-4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táctil</a:t>
            </a:r>
            <a:endParaRPr sz="900">
              <a:latin typeface="OpenSans-Semibold"/>
              <a:cs typeface="OpenSans-Semibold"/>
            </a:endParaRPr>
          </a:p>
          <a:p>
            <a:pPr marL="215265" indent="-213995">
              <a:lnSpc>
                <a:spcPct val="100000"/>
              </a:lnSpc>
              <a:spcBef>
                <a:spcPts val="750"/>
              </a:spcBef>
              <a:buClr>
                <a:srgbClr val="FFFFFF"/>
              </a:buClr>
              <a:buSzPct val="83333"/>
              <a:buFont typeface="Open Sans"/>
              <a:buAutoNum type="arabicPlain"/>
              <a:tabLst>
                <a:tab pos="215265" algn="l"/>
                <a:tab pos="215900" algn="l"/>
              </a:tabLst>
            </a:pP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Botón</a:t>
            </a:r>
            <a:r>
              <a:rPr sz="900" b="1" spc="-2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de</a:t>
            </a:r>
            <a:r>
              <a:rPr sz="900" b="1" spc="-10" dirty="0">
                <a:solidFill>
                  <a:srgbClr val="485564"/>
                </a:solidFill>
                <a:latin typeface="OpenSans-Semibold"/>
                <a:cs typeface="OpenSans-Semibold"/>
              </a:rPr>
              <a:t> inicio</a:t>
            </a:r>
            <a:endParaRPr sz="900">
              <a:latin typeface="OpenSans-Semibold"/>
              <a:cs typeface="OpenSans-Semibold"/>
            </a:endParaRPr>
          </a:p>
          <a:p>
            <a:pPr marL="215265" indent="-212090">
              <a:lnSpc>
                <a:spcPct val="100000"/>
              </a:lnSpc>
              <a:spcBef>
                <a:spcPts val="750"/>
              </a:spcBef>
              <a:buClr>
                <a:srgbClr val="FFFFFF"/>
              </a:buClr>
              <a:buSzPct val="83333"/>
              <a:buFont typeface="Open Sans"/>
              <a:buAutoNum type="arabicPlain"/>
              <a:tabLst>
                <a:tab pos="215265" algn="l"/>
                <a:tab pos="215900" algn="l"/>
              </a:tabLst>
            </a:pPr>
            <a:r>
              <a:rPr sz="900" b="1" dirty="0">
                <a:solidFill>
                  <a:srgbClr val="485564"/>
                </a:solidFill>
                <a:latin typeface="OpenSans-Semibold"/>
                <a:cs typeface="OpenSans-Semibold"/>
              </a:rPr>
              <a:t>Puerto</a:t>
            </a:r>
            <a:r>
              <a:rPr sz="900" b="1" spc="-30" dirty="0">
                <a:solidFill>
                  <a:srgbClr val="485564"/>
                </a:solidFill>
                <a:latin typeface="OpenSans-Semibold"/>
                <a:cs typeface="OpenSans-Semibold"/>
              </a:rPr>
              <a:t> </a:t>
            </a:r>
            <a:r>
              <a:rPr sz="900" b="1" spc="-25" dirty="0">
                <a:solidFill>
                  <a:srgbClr val="485564"/>
                </a:solidFill>
                <a:latin typeface="OpenSans-Semibold"/>
                <a:cs typeface="OpenSans-Semibold"/>
              </a:rPr>
              <a:t>usb</a:t>
            </a:r>
            <a:endParaRPr sz="900">
              <a:latin typeface="OpenSans-Semibold"/>
              <a:cs typeface="OpenSans-Semibold"/>
            </a:endParaRPr>
          </a:p>
        </p:txBody>
      </p:sp>
      <p:pic>
        <p:nvPicPr>
          <p:cNvPr id="76" name="object 76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812" y="3335948"/>
            <a:ext cx="154381" cy="154381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7233270" y="3338075"/>
            <a:ext cx="6794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b="1" dirty="0">
                <a:solidFill>
                  <a:srgbClr val="FFFFFF"/>
                </a:solidFill>
                <a:latin typeface="Open Sans"/>
                <a:cs typeface="Open Sans"/>
              </a:rPr>
              <a:t>4</a:t>
            </a:r>
            <a:endParaRPr sz="750">
              <a:latin typeface="Open Sans"/>
              <a:cs typeface="Open San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195640" y="2781041"/>
            <a:ext cx="1646555" cy="0"/>
          </a:xfrm>
          <a:custGeom>
            <a:avLst/>
            <a:gdLst/>
            <a:ahLst/>
            <a:cxnLst/>
            <a:rect l="l" t="t" r="r" b="b"/>
            <a:pathLst>
              <a:path w="1646554">
                <a:moveTo>
                  <a:pt x="0" y="0"/>
                </a:moveTo>
                <a:lnTo>
                  <a:pt x="1645958" y="0"/>
                </a:lnTo>
              </a:path>
            </a:pathLst>
          </a:custGeom>
          <a:ln w="11239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COMPONENTES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900" b="0" dirty="0">
                <a:latin typeface="Open Sans"/>
                <a:cs typeface="Open Sans"/>
              </a:rPr>
              <a:t>Sistema</a:t>
            </a:r>
            <a:r>
              <a:rPr sz="900" b="0" spc="-2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Monitorización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Flash</a:t>
            </a:r>
            <a:r>
              <a:rPr sz="900" b="0" spc="-15" dirty="0">
                <a:latin typeface="Open Sans"/>
                <a:cs typeface="Open Sans"/>
              </a:rPr>
              <a:t> </a:t>
            </a:r>
            <a:r>
              <a:rPr sz="900" b="0" dirty="0">
                <a:latin typeface="Open Sans"/>
                <a:cs typeface="Open Sans"/>
              </a:rPr>
              <a:t>de</a:t>
            </a:r>
            <a:r>
              <a:rPr sz="900" b="0" spc="-10" dirty="0">
                <a:latin typeface="Open Sans"/>
                <a:cs typeface="Open Sans"/>
              </a:rPr>
              <a:t> Glucosa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067766" y="2516378"/>
            <a:ext cx="1890395" cy="1368425"/>
          </a:xfrm>
          <a:custGeom>
            <a:avLst/>
            <a:gdLst/>
            <a:ahLst/>
            <a:cxnLst/>
            <a:rect l="l" t="t" r="r" b="b"/>
            <a:pathLst>
              <a:path w="1890395" h="1368425">
                <a:moveTo>
                  <a:pt x="1890382" y="0"/>
                </a:moveTo>
                <a:lnTo>
                  <a:pt x="0" y="0"/>
                </a:lnTo>
                <a:lnTo>
                  <a:pt x="0" y="1368361"/>
                </a:lnTo>
                <a:lnTo>
                  <a:pt x="1890382" y="1368361"/>
                </a:lnTo>
                <a:lnTo>
                  <a:pt x="189038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object 87"/>
          <p:cNvGrpSpPr/>
          <p:nvPr/>
        </p:nvGrpSpPr>
        <p:grpSpPr>
          <a:xfrm>
            <a:off x="4072573" y="862711"/>
            <a:ext cx="998855" cy="59690"/>
            <a:chOff x="4072839" y="862711"/>
            <a:chExt cx="998855" cy="59690"/>
          </a:xfrm>
        </p:grpSpPr>
        <p:sp>
          <p:nvSpPr>
            <p:cNvPr id="88" name="object 88"/>
            <p:cNvSpPr/>
            <p:nvPr/>
          </p:nvSpPr>
          <p:spPr>
            <a:xfrm>
              <a:off x="4072839" y="8627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405172" y="8627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738814" y="86271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4672511" y="1200410"/>
            <a:ext cx="2413000" cy="382905"/>
            <a:chOff x="4672511" y="1200410"/>
            <a:chExt cx="2413000" cy="382905"/>
          </a:xfrm>
        </p:grpSpPr>
        <p:sp>
          <p:nvSpPr>
            <p:cNvPr id="92" name="object 92"/>
            <p:cNvSpPr/>
            <p:nvPr/>
          </p:nvSpPr>
          <p:spPr>
            <a:xfrm>
              <a:off x="4672511" y="1469847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5">
                  <a:moveTo>
                    <a:pt x="125768" y="0"/>
                  </a:moveTo>
                  <a:lnTo>
                    <a:pt x="0" y="0"/>
                  </a:lnTo>
                  <a:lnTo>
                    <a:pt x="125768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72662" y="1200410"/>
              <a:ext cx="2412365" cy="269875"/>
            </a:xfrm>
            <a:custGeom>
              <a:avLst/>
              <a:gdLst/>
              <a:ahLst/>
              <a:cxnLst/>
              <a:rect l="l" t="t" r="r" b="b"/>
              <a:pathLst>
                <a:path w="2412365" h="269875">
                  <a:moveTo>
                    <a:pt x="2323325" y="0"/>
                  </a:moveTo>
                  <a:lnTo>
                    <a:pt x="0" y="0"/>
                  </a:lnTo>
                  <a:lnTo>
                    <a:pt x="0" y="269430"/>
                  </a:lnTo>
                  <a:lnTo>
                    <a:pt x="2323325" y="269430"/>
                  </a:lnTo>
                  <a:lnTo>
                    <a:pt x="2412263" y="134721"/>
                  </a:lnTo>
                  <a:lnTo>
                    <a:pt x="2323325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1754999" y="1200410"/>
            <a:ext cx="2413000" cy="382905"/>
            <a:chOff x="1754999" y="1200410"/>
            <a:chExt cx="2413000" cy="382905"/>
          </a:xfrm>
        </p:grpSpPr>
        <p:sp>
          <p:nvSpPr>
            <p:cNvPr id="95" name="object 95"/>
            <p:cNvSpPr/>
            <p:nvPr/>
          </p:nvSpPr>
          <p:spPr>
            <a:xfrm>
              <a:off x="4041645" y="1469847"/>
              <a:ext cx="126364" cy="113664"/>
            </a:xfrm>
            <a:custGeom>
              <a:avLst/>
              <a:gdLst/>
              <a:ahLst/>
              <a:cxnLst/>
              <a:rect l="l" t="t" r="r" b="b"/>
              <a:pathLst>
                <a:path w="126364" h="113665">
                  <a:moveTo>
                    <a:pt x="125768" y="0"/>
                  </a:moveTo>
                  <a:lnTo>
                    <a:pt x="0" y="0"/>
                  </a:lnTo>
                  <a:lnTo>
                    <a:pt x="0" y="113449"/>
                  </a:lnTo>
                  <a:lnTo>
                    <a:pt x="125768" y="0"/>
                  </a:lnTo>
                  <a:close/>
                </a:path>
              </a:pathLst>
            </a:custGeom>
            <a:solidFill>
              <a:srgbClr val="469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54999" y="1200410"/>
              <a:ext cx="2412365" cy="269875"/>
            </a:xfrm>
            <a:custGeom>
              <a:avLst/>
              <a:gdLst/>
              <a:ahLst/>
              <a:cxnLst/>
              <a:rect l="l" t="t" r="r" b="b"/>
              <a:pathLst>
                <a:path w="2412365" h="269875">
                  <a:moveTo>
                    <a:pt x="2412263" y="0"/>
                  </a:moveTo>
                  <a:lnTo>
                    <a:pt x="88925" y="0"/>
                  </a:lnTo>
                  <a:lnTo>
                    <a:pt x="0" y="134721"/>
                  </a:lnTo>
                  <a:lnTo>
                    <a:pt x="88925" y="269430"/>
                  </a:lnTo>
                  <a:lnTo>
                    <a:pt x="2412263" y="269430"/>
                  </a:lnTo>
                  <a:lnTo>
                    <a:pt x="2412263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2804492" y="1228157"/>
            <a:ext cx="1228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KIT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DEL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SENSOR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21049" y="1222518"/>
            <a:ext cx="1101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APP O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LECTOR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99" name="object 99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020" y="1231501"/>
            <a:ext cx="213880" cy="213880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4410436" y="1687614"/>
            <a:ext cx="19050" cy="3045460"/>
            <a:chOff x="4410436" y="1687614"/>
            <a:chExt cx="19050" cy="3045460"/>
          </a:xfrm>
        </p:grpSpPr>
        <p:sp>
          <p:nvSpPr>
            <p:cNvPr id="101" name="object 101"/>
            <p:cNvSpPr/>
            <p:nvPr/>
          </p:nvSpPr>
          <p:spPr>
            <a:xfrm>
              <a:off x="4419961" y="168761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1905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19961" y="1725690"/>
              <a:ext cx="0" cy="2981960"/>
            </a:xfrm>
            <a:custGeom>
              <a:avLst/>
              <a:gdLst/>
              <a:ahLst/>
              <a:cxnLst/>
              <a:rect l="l" t="t" r="r" b="b"/>
              <a:pathLst>
                <a:path h="2981960">
                  <a:moveTo>
                    <a:pt x="0" y="0"/>
                  </a:moveTo>
                  <a:lnTo>
                    <a:pt x="0" y="2981820"/>
                  </a:lnTo>
                </a:path>
              </a:pathLst>
            </a:custGeom>
            <a:ln w="19050">
              <a:solidFill>
                <a:srgbClr val="3EA79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19961" y="472019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19050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751450" y="4456370"/>
            <a:ext cx="927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5" dirty="0">
                <a:solidFill>
                  <a:srgbClr val="FFFFFF"/>
                </a:solidFill>
                <a:latin typeface="Open Sans"/>
                <a:cs typeface="Open Sans"/>
              </a:rPr>
              <a:t>5</a:t>
            </a:r>
            <a:endParaRPr sz="900" dirty="0">
              <a:latin typeface="Open Sans"/>
              <a:cs typeface="Open Sans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2210034" y="217553"/>
            <a:ext cx="1049020" cy="828040"/>
            <a:chOff x="2210034" y="217553"/>
            <a:chExt cx="1049020" cy="828040"/>
          </a:xfrm>
        </p:grpSpPr>
        <p:pic>
          <p:nvPicPr>
            <p:cNvPr id="106" name="object 106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6416" y="217564"/>
              <a:ext cx="209915" cy="7205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2184" y="217553"/>
              <a:ext cx="1043470" cy="153035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3227" y="943017"/>
              <a:ext cx="184398" cy="10192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034" y="295872"/>
              <a:ext cx="196659" cy="74729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5228" y="289550"/>
              <a:ext cx="863688" cy="75573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041" y="293352"/>
              <a:ext cx="187382" cy="79856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13" name="object 113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7547EBAD-A2A4-7637-A6D3-463F7FFEFB49}"/>
              </a:ext>
            </a:extLst>
          </p:cNvPr>
          <p:cNvSpPr/>
          <p:nvPr/>
        </p:nvSpPr>
        <p:spPr>
          <a:xfrm>
            <a:off x="4571542" y="2186168"/>
            <a:ext cx="2404726" cy="272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object 127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sp>
        <p:nvSpPr>
          <p:cNvPr id="128" name="Rectángulo redondeado 127">
            <a:extLst>
              <a:ext uri="{FF2B5EF4-FFF2-40B4-BE49-F238E27FC236}">
                <a16:creationId xmlns:a16="http://schemas.microsoft.com/office/drawing/2014/main" id="{1F2403B7-18E7-44EE-30E2-7AF34D3EC21C}"/>
              </a:ext>
            </a:extLst>
          </p:cNvPr>
          <p:cNvSpPr/>
          <p:nvPr/>
        </p:nvSpPr>
        <p:spPr>
          <a:xfrm>
            <a:off x="3246835" y="3335948"/>
            <a:ext cx="403220" cy="77177"/>
          </a:xfrm>
          <a:prstGeom prst="roundRect">
            <a:avLst/>
          </a:prstGeom>
          <a:noFill/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0" name="Imagen 12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804850A-1D02-B18F-742B-7ED7D125D423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67" y="1808134"/>
            <a:ext cx="2628900" cy="3289300"/>
          </a:xfrm>
          <a:prstGeom prst="rect">
            <a:avLst/>
          </a:prstGeom>
        </p:spPr>
      </p:pic>
      <p:sp>
        <p:nvSpPr>
          <p:cNvPr id="131" name="Rectángulo 130">
            <a:extLst>
              <a:ext uri="{FF2B5EF4-FFF2-40B4-BE49-F238E27FC236}">
                <a16:creationId xmlns:a16="http://schemas.microsoft.com/office/drawing/2014/main" id="{47665F7D-0B0F-F414-5324-E831BC4BF86F}"/>
              </a:ext>
            </a:extLst>
          </p:cNvPr>
          <p:cNvSpPr/>
          <p:nvPr/>
        </p:nvSpPr>
        <p:spPr>
          <a:xfrm>
            <a:off x="4526900" y="1662295"/>
            <a:ext cx="2449368" cy="329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0" name="object 80"/>
          <p:cNvSpPr/>
          <p:nvPr/>
        </p:nvSpPr>
        <p:spPr>
          <a:xfrm>
            <a:off x="7195640" y="3248416"/>
            <a:ext cx="1646555" cy="0"/>
          </a:xfrm>
          <a:custGeom>
            <a:avLst/>
            <a:gdLst/>
            <a:ahLst/>
            <a:cxnLst/>
            <a:rect l="l" t="t" r="r" b="b"/>
            <a:pathLst>
              <a:path w="1646554">
                <a:moveTo>
                  <a:pt x="0" y="0"/>
                </a:moveTo>
                <a:lnTo>
                  <a:pt x="1645958" y="0"/>
                </a:lnTo>
              </a:path>
            </a:pathLst>
          </a:custGeom>
          <a:ln w="11239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195640" y="3017544"/>
            <a:ext cx="1646555" cy="0"/>
          </a:xfrm>
          <a:custGeom>
            <a:avLst/>
            <a:gdLst/>
            <a:ahLst/>
            <a:cxnLst/>
            <a:rect l="l" t="t" r="r" b="b"/>
            <a:pathLst>
              <a:path w="1646554">
                <a:moveTo>
                  <a:pt x="0" y="0"/>
                </a:moveTo>
                <a:lnTo>
                  <a:pt x="1645958" y="0"/>
                </a:lnTo>
              </a:path>
            </a:pathLst>
          </a:custGeom>
          <a:ln w="11239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95640" y="3603171"/>
            <a:ext cx="1646555" cy="0"/>
          </a:xfrm>
          <a:custGeom>
            <a:avLst/>
            <a:gdLst/>
            <a:ahLst/>
            <a:cxnLst/>
            <a:rect l="l" t="t" r="r" b="b"/>
            <a:pathLst>
              <a:path w="1646554">
                <a:moveTo>
                  <a:pt x="0" y="0"/>
                </a:moveTo>
                <a:lnTo>
                  <a:pt x="1645958" y="0"/>
                </a:lnTo>
              </a:path>
            </a:pathLst>
          </a:custGeom>
          <a:ln w="11239">
            <a:solidFill>
              <a:srgbClr val="3EA79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12B0EE13-78A8-BF16-9264-80D7B2614511}"/>
              </a:ext>
            </a:extLst>
          </p:cNvPr>
          <p:cNvSpPr/>
          <p:nvPr/>
        </p:nvSpPr>
        <p:spPr>
          <a:xfrm>
            <a:off x="6976268" y="2203869"/>
            <a:ext cx="2017514" cy="187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ysClr val="windowText" lastClr="000000"/>
              </a:solidFill>
            </a:endParaRPr>
          </a:p>
        </p:txBody>
      </p:sp>
      <p:pic>
        <p:nvPicPr>
          <p:cNvPr id="134" name="Imagen 13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1404B34-5E6D-19F2-14E0-4B5B1A6BBB3E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992" y="2285878"/>
            <a:ext cx="1892300" cy="1600200"/>
          </a:xfrm>
          <a:prstGeom prst="rect">
            <a:avLst/>
          </a:prstGeom>
        </p:spPr>
      </p:pic>
      <p:sp>
        <p:nvSpPr>
          <p:cNvPr id="133" name="object 3">
            <a:extLst>
              <a:ext uri="{FF2B5EF4-FFF2-40B4-BE49-F238E27FC236}">
                <a16:creationId xmlns:a16="http://schemas.microsoft.com/office/drawing/2014/main" id="{A26FCCF1-2F8F-4EAA-D1CF-C741377500F3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98">
            <a:extLst>
              <a:ext uri="{FF2B5EF4-FFF2-40B4-BE49-F238E27FC236}">
                <a16:creationId xmlns:a16="http://schemas.microsoft.com/office/drawing/2014/main" id="{B1C0683D-C7A7-A3D8-EE4C-36C88944AE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44716FF0-FBDA-B678-A9BF-004C623E4224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10CCBE65-646D-0A46-B15F-3AA1A9C051A5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object 12">
              <a:extLst>
                <a:ext uri="{FF2B5EF4-FFF2-40B4-BE49-F238E27FC236}">
                  <a16:creationId xmlns:a16="http://schemas.microsoft.com/office/drawing/2014/main" id="{6BE3118B-E876-C65B-E155-7A5E2256DA32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81110" y="0"/>
              <a:ext cx="6763384" cy="5144770"/>
            </a:xfrm>
            <a:custGeom>
              <a:avLst/>
              <a:gdLst/>
              <a:ahLst/>
              <a:cxnLst/>
              <a:rect l="l" t="t" r="r" b="b"/>
              <a:pathLst>
                <a:path w="6763384" h="5144770">
                  <a:moveTo>
                    <a:pt x="0" y="0"/>
                  </a:moveTo>
                  <a:lnTo>
                    <a:pt x="0" y="5144401"/>
                  </a:lnTo>
                  <a:lnTo>
                    <a:pt x="6762889" y="5144401"/>
                  </a:lnTo>
                  <a:lnTo>
                    <a:pt x="6762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564">
                <a:alpha val="8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68657" y="1907495"/>
            <a:ext cx="3470910" cy="230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Tamaño: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35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mm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diámetro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5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mm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altura.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Duración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14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días.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No precisa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calibración.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Recoge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datos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almacena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lecturas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8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h.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100">
              <a:latin typeface="Open Sans"/>
              <a:cs typeface="Open Sans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Transmite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los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datos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al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lector,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cuando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este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último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aproxima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una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distancia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entre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y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4 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cm.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Temperatura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funcionamiento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10º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45ºC.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1940389"/>
            <a:ext cx="168935" cy="1689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3020093"/>
            <a:ext cx="168935" cy="1689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2288173"/>
            <a:ext cx="168935" cy="1689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3917958"/>
            <a:ext cx="168935" cy="1689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2663157"/>
            <a:ext cx="168935" cy="168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28" y="3371013"/>
            <a:ext cx="168935" cy="16893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79A33128-933D-E753-F272-42F1A39C531B}"/>
              </a:ext>
            </a:extLst>
          </p:cNvPr>
          <p:cNvGrpSpPr/>
          <p:nvPr/>
        </p:nvGrpSpPr>
        <p:grpSpPr>
          <a:xfrm>
            <a:off x="5266220" y="1044971"/>
            <a:ext cx="998728" cy="59690"/>
            <a:chOff x="5266220" y="1069035"/>
            <a:chExt cx="998728" cy="59690"/>
          </a:xfrm>
        </p:grpSpPr>
        <p:sp>
          <p:nvSpPr>
            <p:cNvPr id="13" name="object 13"/>
            <p:cNvSpPr/>
            <p:nvPr/>
          </p:nvSpPr>
          <p:spPr>
            <a:xfrm>
              <a:off x="5266220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98566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2208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243" y="1515199"/>
            <a:ext cx="1113637" cy="311633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901" rIns="0" bIns="0" rtlCol="0">
            <a:spAutoFit/>
          </a:bodyPr>
          <a:lstStyle/>
          <a:p>
            <a:pPr marL="2385695" algn="ctr">
              <a:lnSpc>
                <a:spcPts val="275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</a:rPr>
              <a:t>COMPONENTES:</a:t>
            </a:r>
            <a:r>
              <a:rPr sz="2300" spc="-70" dirty="0">
                <a:solidFill>
                  <a:srgbClr val="FFFFFF"/>
                </a:solidFill>
              </a:rPr>
              <a:t> </a:t>
            </a:r>
            <a:r>
              <a:rPr sz="2300" b="0" spc="-1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endParaRPr sz="2300">
              <a:latin typeface="Open Sans"/>
              <a:cs typeface="Open Sans"/>
            </a:endParaRPr>
          </a:p>
          <a:p>
            <a:pPr marL="2386330" algn="ctr">
              <a:lnSpc>
                <a:spcPts val="1070"/>
              </a:lnSpc>
            </a:pP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Sistema</a:t>
            </a:r>
            <a:r>
              <a:rPr sz="900" b="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Monitorización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Flash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Open Sans"/>
                <a:cs typeface="Open Sans"/>
              </a:rPr>
              <a:t> Glucosa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29" name="object 112">
            <a:extLst>
              <a:ext uri="{FF2B5EF4-FFF2-40B4-BE49-F238E27FC236}">
                <a16:creationId xmlns:a16="http://schemas.microsoft.com/office/drawing/2014/main" id="{1208BB5E-BE82-AEAD-72EB-616EF72C6C23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30" name="object 113">
              <a:extLst>
                <a:ext uri="{FF2B5EF4-FFF2-40B4-BE49-F238E27FC236}">
                  <a16:creationId xmlns:a16="http://schemas.microsoft.com/office/drawing/2014/main" id="{A12926DF-0D7E-1769-29CB-33657DBF0E1E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4">
              <a:extLst>
                <a:ext uri="{FF2B5EF4-FFF2-40B4-BE49-F238E27FC236}">
                  <a16:creationId xmlns:a16="http://schemas.microsoft.com/office/drawing/2014/main" id="{EE1B426F-64F1-4E66-2FD6-2A28ED50FCB1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5">
              <a:extLst>
                <a:ext uri="{FF2B5EF4-FFF2-40B4-BE49-F238E27FC236}">
                  <a16:creationId xmlns:a16="http://schemas.microsoft.com/office/drawing/2014/main" id="{80B8AAA8-BA94-5446-D49B-1F6EA2B72F2D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6">
              <a:extLst>
                <a:ext uri="{FF2B5EF4-FFF2-40B4-BE49-F238E27FC236}">
                  <a16:creationId xmlns:a16="http://schemas.microsoft.com/office/drawing/2014/main" id="{C879A682-2822-3058-7326-C49E636FDB0E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7">
              <a:extLst>
                <a:ext uri="{FF2B5EF4-FFF2-40B4-BE49-F238E27FC236}">
                  <a16:creationId xmlns:a16="http://schemas.microsoft.com/office/drawing/2014/main" id="{5BCDCB2A-DE1B-47A6-169E-E344FBA5AA45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8">
              <a:extLst>
                <a:ext uri="{FF2B5EF4-FFF2-40B4-BE49-F238E27FC236}">
                  <a16:creationId xmlns:a16="http://schemas.microsoft.com/office/drawing/2014/main" id="{4A436548-CC70-C732-285F-EAAD221AACC9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9">
              <a:extLst>
                <a:ext uri="{FF2B5EF4-FFF2-40B4-BE49-F238E27FC236}">
                  <a16:creationId xmlns:a16="http://schemas.microsoft.com/office/drawing/2014/main" id="{03FC6774-D587-0C37-1B51-80EE645EF711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0">
              <a:extLst>
                <a:ext uri="{FF2B5EF4-FFF2-40B4-BE49-F238E27FC236}">
                  <a16:creationId xmlns:a16="http://schemas.microsoft.com/office/drawing/2014/main" id="{0A6ACA8C-A7BA-6968-0278-7A1C94B0D417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1">
              <a:extLst>
                <a:ext uri="{FF2B5EF4-FFF2-40B4-BE49-F238E27FC236}">
                  <a16:creationId xmlns:a16="http://schemas.microsoft.com/office/drawing/2014/main" id="{209D954B-13F9-4FCA-8C28-93399BB1F361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2">
              <a:extLst>
                <a:ext uri="{FF2B5EF4-FFF2-40B4-BE49-F238E27FC236}">
                  <a16:creationId xmlns:a16="http://schemas.microsoft.com/office/drawing/2014/main" id="{0A4E5EDA-3809-386F-6D75-E5B5CD6AEC00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">
            <a:extLst>
              <a:ext uri="{FF2B5EF4-FFF2-40B4-BE49-F238E27FC236}">
                <a16:creationId xmlns:a16="http://schemas.microsoft.com/office/drawing/2014/main" id="{88875EBF-0AD4-923C-7DEB-494626CE8DB6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8">
            <a:extLst>
              <a:ext uri="{FF2B5EF4-FFF2-40B4-BE49-F238E27FC236}">
                <a16:creationId xmlns:a16="http://schemas.microsoft.com/office/drawing/2014/main" id="{581CB612-39FB-B60D-1A89-630ABD58726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53662A4-C6A1-C6A3-9D98-C782F4C481B3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CB056C0D-571D-F295-EBB0-C2F48B10367D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EFF0291D-BA58-184A-1586-C1819BAC6504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9555" cy="5144770"/>
            <a:chOff x="0" y="0"/>
            <a:chExt cx="9139555" cy="514477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38983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75484" y="0"/>
              <a:ext cx="6764020" cy="5144770"/>
            </a:xfrm>
            <a:custGeom>
              <a:avLst/>
              <a:gdLst/>
              <a:ahLst/>
              <a:cxnLst/>
              <a:rect l="l" t="t" r="r" b="b"/>
              <a:pathLst>
                <a:path w="6764020" h="5144770">
                  <a:moveTo>
                    <a:pt x="6763499" y="0"/>
                  </a:moveTo>
                  <a:lnTo>
                    <a:pt x="0" y="0"/>
                  </a:lnTo>
                  <a:lnTo>
                    <a:pt x="0" y="5144401"/>
                  </a:lnTo>
                  <a:lnTo>
                    <a:pt x="6763499" y="5144401"/>
                  </a:lnTo>
                  <a:lnTo>
                    <a:pt x="6763499" y="0"/>
                  </a:lnTo>
                  <a:close/>
                </a:path>
              </a:pathLst>
            </a:custGeom>
            <a:solidFill>
              <a:srgbClr val="485564">
                <a:alpha val="8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901" rIns="0" bIns="0" rtlCol="0">
            <a:spAutoFit/>
          </a:bodyPr>
          <a:lstStyle/>
          <a:p>
            <a:pPr marL="2385060" algn="ctr">
              <a:lnSpc>
                <a:spcPts val="275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</a:rPr>
              <a:t>COMPONENTES:</a:t>
            </a:r>
            <a:r>
              <a:rPr sz="2300" spc="-70" dirty="0">
                <a:solidFill>
                  <a:srgbClr val="FFFFFF"/>
                </a:solidFill>
              </a:rPr>
              <a:t> </a:t>
            </a:r>
            <a:r>
              <a:rPr sz="2300" b="0" spc="-1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endParaRPr sz="2300">
              <a:latin typeface="Open Sans"/>
              <a:cs typeface="Open Sans"/>
            </a:endParaRPr>
          </a:p>
          <a:p>
            <a:pPr marL="2385695" algn="ctr">
              <a:lnSpc>
                <a:spcPts val="1070"/>
              </a:lnSpc>
            </a:pP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Sistema</a:t>
            </a:r>
            <a:r>
              <a:rPr sz="900" b="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Monitorización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Flash</a:t>
            </a:r>
            <a:r>
              <a:rPr sz="900" b="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Open Sans"/>
                <a:cs typeface="Open Sans"/>
              </a:rPr>
              <a:t> Glucosa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1500500"/>
            <a:ext cx="168935" cy="1689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2955925"/>
            <a:ext cx="168935" cy="1689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2041525"/>
            <a:ext cx="168935" cy="1689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4251325"/>
            <a:ext cx="168935" cy="1689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2574925"/>
            <a:ext cx="168935" cy="1689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08" y="3717925"/>
            <a:ext cx="168935" cy="1689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243" y="1515199"/>
            <a:ext cx="1113637" cy="311633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192577" y="1468276"/>
            <a:ext cx="4639310" cy="306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Resistente</a:t>
            </a:r>
            <a:r>
              <a:rPr sz="12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al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agua.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persona puede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ducharse o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bañarse con 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él.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100">
              <a:latin typeface="Open Sans"/>
              <a:cs typeface="Open Sans"/>
            </a:endParaRPr>
          </a:p>
          <a:p>
            <a:pPr marL="12700" marR="1042669">
              <a:lnSpc>
                <a:spcPct val="1042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Sumergible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un máximo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1 m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profundidad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durante 30 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min.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Retirar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sensor,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si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va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realizar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una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resonancia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magnética.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Open Sans"/>
              <a:cs typeface="Open Sans"/>
            </a:endParaRPr>
          </a:p>
          <a:p>
            <a:pPr marL="12700" marR="687705">
              <a:lnSpc>
                <a:spcPct val="104200"/>
              </a:lnSpc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puede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administrarse</a:t>
            </a:r>
            <a:r>
              <a:rPr sz="1200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en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mismo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brazo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donde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lleva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pero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dejando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una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separación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2,5 cm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distancia.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puede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proteger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sin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cubrir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agujero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central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del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mismo,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por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ejemplo,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si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va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realizar</a:t>
            </a:r>
            <a:r>
              <a:rPr sz="1200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deporte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contacto.</a:t>
            </a:r>
            <a:endParaRPr sz="12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Guardar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caja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del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sensor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hasta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el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último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FFFFFF"/>
                </a:solidFill>
                <a:latin typeface="Open Sans"/>
                <a:cs typeface="Open Sans"/>
              </a:rPr>
              <a:t>día</a:t>
            </a:r>
            <a:r>
              <a:rPr sz="1200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 Sans"/>
                <a:cs typeface="Open Sans"/>
              </a:rPr>
              <a:t>útil.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877" y="4952693"/>
            <a:ext cx="2225675" cy="94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3EA79C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3EA79C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3EA79C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29" name="object 112">
            <a:extLst>
              <a:ext uri="{FF2B5EF4-FFF2-40B4-BE49-F238E27FC236}">
                <a16:creationId xmlns:a16="http://schemas.microsoft.com/office/drawing/2014/main" id="{165DEAB7-2633-9CD6-58B0-BB125CB70E20}"/>
              </a:ext>
            </a:extLst>
          </p:cNvPr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30" name="object 113">
              <a:extLst>
                <a:ext uri="{FF2B5EF4-FFF2-40B4-BE49-F238E27FC236}">
                  <a16:creationId xmlns:a16="http://schemas.microsoft.com/office/drawing/2014/main" id="{11E1A3EB-F60E-3568-F7D2-D96AAF585E40}"/>
                </a:ext>
              </a:extLst>
            </p:cNvPr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4">
              <a:extLst>
                <a:ext uri="{FF2B5EF4-FFF2-40B4-BE49-F238E27FC236}">
                  <a16:creationId xmlns:a16="http://schemas.microsoft.com/office/drawing/2014/main" id="{D4978568-499F-6032-55BD-99769158CFEC}"/>
                </a:ext>
              </a:extLst>
            </p:cNvPr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5">
              <a:extLst>
                <a:ext uri="{FF2B5EF4-FFF2-40B4-BE49-F238E27FC236}">
                  <a16:creationId xmlns:a16="http://schemas.microsoft.com/office/drawing/2014/main" id="{4607CECA-A973-ABD3-4F80-98ED721D81A3}"/>
                </a:ext>
              </a:extLst>
            </p:cNvPr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16">
              <a:extLst>
                <a:ext uri="{FF2B5EF4-FFF2-40B4-BE49-F238E27FC236}">
                  <a16:creationId xmlns:a16="http://schemas.microsoft.com/office/drawing/2014/main" id="{555A664E-9502-698D-7E5D-3E39E417A512}"/>
                </a:ext>
              </a:extLst>
            </p:cNvPr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7">
              <a:extLst>
                <a:ext uri="{FF2B5EF4-FFF2-40B4-BE49-F238E27FC236}">
                  <a16:creationId xmlns:a16="http://schemas.microsoft.com/office/drawing/2014/main" id="{16AF8F70-C00B-AD51-AA4A-3231C4D3713B}"/>
                </a:ext>
              </a:extLst>
            </p:cNvPr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8">
              <a:extLst>
                <a:ext uri="{FF2B5EF4-FFF2-40B4-BE49-F238E27FC236}">
                  <a16:creationId xmlns:a16="http://schemas.microsoft.com/office/drawing/2014/main" id="{38BC52D5-7411-A121-A729-728959BB6A15}"/>
                </a:ext>
              </a:extLst>
            </p:cNvPr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9">
              <a:extLst>
                <a:ext uri="{FF2B5EF4-FFF2-40B4-BE49-F238E27FC236}">
                  <a16:creationId xmlns:a16="http://schemas.microsoft.com/office/drawing/2014/main" id="{EF0FF455-F376-946D-960C-FA36336F8BC3}"/>
                </a:ext>
              </a:extLst>
            </p:cNvPr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0">
              <a:extLst>
                <a:ext uri="{FF2B5EF4-FFF2-40B4-BE49-F238E27FC236}">
                  <a16:creationId xmlns:a16="http://schemas.microsoft.com/office/drawing/2014/main" id="{1183A8A1-6146-C28B-3091-9CC3A973FEB4}"/>
                </a:ext>
              </a:extLst>
            </p:cNvPr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1">
              <a:extLst>
                <a:ext uri="{FF2B5EF4-FFF2-40B4-BE49-F238E27FC236}">
                  <a16:creationId xmlns:a16="http://schemas.microsoft.com/office/drawing/2014/main" id="{1AA8C7AF-E380-668E-AAB5-21E119EE7EF7}"/>
                </a:ext>
              </a:extLst>
            </p:cNvPr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3EA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22">
              <a:extLst>
                <a:ext uri="{FF2B5EF4-FFF2-40B4-BE49-F238E27FC236}">
                  <a16:creationId xmlns:a16="http://schemas.microsoft.com/office/drawing/2014/main" id="{33DF40DB-275B-D069-E4A5-F27C08BF3C0C}"/>
                </a:ext>
              </a:extLst>
            </p:cNvPr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">
            <a:extLst>
              <a:ext uri="{FF2B5EF4-FFF2-40B4-BE49-F238E27FC236}">
                <a16:creationId xmlns:a16="http://schemas.microsoft.com/office/drawing/2014/main" id="{249088A9-54C7-7778-6324-2D6B50B1A8A1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8">
            <a:extLst>
              <a:ext uri="{FF2B5EF4-FFF2-40B4-BE49-F238E27FC236}">
                <a16:creationId xmlns:a16="http://schemas.microsoft.com/office/drawing/2014/main" id="{B963C502-B290-365C-684B-8313F376916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CC80AB13-B6DA-3C98-5345-4A72C6143E5D}"/>
              </a:ext>
            </a:extLst>
          </p:cNvPr>
          <p:cNvGrpSpPr/>
          <p:nvPr/>
        </p:nvGrpSpPr>
        <p:grpSpPr>
          <a:xfrm>
            <a:off x="229178" y="255181"/>
            <a:ext cx="503410" cy="350875"/>
            <a:chOff x="229178" y="255181"/>
            <a:chExt cx="503410" cy="350875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243E670C-8D2F-582C-C4EE-ED41FFE04278}"/>
                </a:ext>
              </a:extLst>
            </p:cNvPr>
            <p:cNvSpPr/>
            <p:nvPr/>
          </p:nvSpPr>
          <p:spPr>
            <a:xfrm>
              <a:off x="308343" y="255181"/>
              <a:ext cx="350875" cy="350875"/>
            </a:xfrm>
            <a:prstGeom prst="ellipse">
              <a:avLst/>
            </a:prstGeom>
            <a:solidFill>
              <a:srgbClr val="02A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CC1FAA3B-29EF-192A-FBD4-4D2CBEE58648}"/>
                </a:ext>
              </a:extLst>
            </p:cNvPr>
            <p:cNvSpPr txBox="1"/>
            <p:nvPr/>
          </p:nvSpPr>
          <p:spPr>
            <a:xfrm>
              <a:off x="229178" y="324398"/>
              <a:ext cx="503410" cy="19941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2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963D9AD-E819-A960-B9FE-621BD72CF179}"/>
              </a:ext>
            </a:extLst>
          </p:cNvPr>
          <p:cNvGrpSpPr/>
          <p:nvPr/>
        </p:nvGrpSpPr>
        <p:grpSpPr>
          <a:xfrm>
            <a:off x="5266220" y="1044971"/>
            <a:ext cx="998728" cy="59690"/>
            <a:chOff x="5266220" y="1069035"/>
            <a:chExt cx="998728" cy="59690"/>
          </a:xfrm>
        </p:grpSpPr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CA7DCC19-668D-9C64-9679-734B79726F8A}"/>
                </a:ext>
              </a:extLst>
            </p:cNvPr>
            <p:cNvSpPr/>
            <p:nvPr/>
          </p:nvSpPr>
          <p:spPr>
            <a:xfrm>
              <a:off x="5266220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482F0AD8-EB10-3BED-B225-D5270019C15F}"/>
                </a:ext>
              </a:extLst>
            </p:cNvPr>
            <p:cNvSpPr/>
            <p:nvPr/>
          </p:nvSpPr>
          <p:spPr>
            <a:xfrm>
              <a:off x="5598566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2A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>
              <a:extLst>
                <a:ext uri="{FF2B5EF4-FFF2-40B4-BE49-F238E27FC236}">
                  <a16:creationId xmlns:a16="http://schemas.microsoft.com/office/drawing/2014/main" id="{0D7F038D-7492-489E-CA75-94911669B2C1}"/>
                </a:ext>
              </a:extLst>
            </p:cNvPr>
            <p:cNvSpPr/>
            <p:nvPr/>
          </p:nvSpPr>
          <p:spPr>
            <a:xfrm>
              <a:off x="5932208" y="1069035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3EA7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3C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3692</Words>
  <Application>Microsoft Office PowerPoint</Application>
  <PresentationFormat>Personalizado</PresentationFormat>
  <Paragraphs>601</Paragraphs>
  <Slides>47</Slides>
  <Notes>7</Notes>
  <HiddenSlides>0</HiddenSlides>
  <MMClips>5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60" baseType="lpstr">
      <vt:lpstr>Acumin Pro ExtraCondensed</vt:lpstr>
      <vt:lpstr>Calibri</vt:lpstr>
      <vt:lpstr>Gotham Black</vt:lpstr>
      <vt:lpstr>Montserrat</vt:lpstr>
      <vt:lpstr>Myriad Pro</vt:lpstr>
      <vt:lpstr>MyriadPro-Semibold</vt:lpstr>
      <vt:lpstr>Open Sans</vt:lpstr>
      <vt:lpstr>OpenSans-BoldItalic</vt:lpstr>
      <vt:lpstr>OpenSans-Extrabold</vt:lpstr>
      <vt:lpstr>OpenSans-SemiBold</vt:lpstr>
      <vt:lpstr>OpenSans-SemiBold</vt:lpstr>
      <vt:lpstr>Times New Roman</vt:lpstr>
      <vt:lpstr>Office Theme</vt:lpstr>
      <vt:lpstr>FORMACIÓN FLASH</vt:lpstr>
      <vt:lpstr>FILIACIÓN COMITÉ CIENTÍFICO</vt:lpstr>
      <vt:lpstr>Presentación de PowerPoint</vt:lpstr>
      <vt:lpstr>SISTEMA DE MONITORIZACIÓN FLASH DE GLUCOSA</vt:lpstr>
      <vt:lpstr>SISTEMA DE MONITORIZACIÓN FLASH DE GLUCOSA</vt:lpstr>
      <vt:lpstr>SISTEMA DE MONITORIZACIÓN FLASH DE GLUCOSA</vt:lpstr>
      <vt:lpstr>COMPONENTES Sistema de Monitorización Flash de Glucosa</vt:lpstr>
      <vt:lpstr>COMPONENTES: SENSOR Sistema de Monitorización Flash de Glucosa</vt:lpstr>
      <vt:lpstr>COMPONENTES: SENSOR Sistema de Monitorización Flash de Glucosa</vt:lpstr>
      <vt:lpstr>COMPONENTES: APP Ó LECTOR Sistema de Monitorización Flash de Glucosa</vt:lpstr>
      <vt:lpstr>DIFERENCIAS ENTRE GLUCOSA CAPILAR Y GLUCOSA INTERSTICIAL</vt:lpstr>
      <vt:lpstr>GLUCOSA CAPILAR (GC) / GLUCOSA INTERSTICIAL (GI)</vt:lpstr>
      <vt:lpstr>GLUCOSA CAPILAR (GC) / GLUCOSA INTERSTICIAL (GI)</vt:lpstr>
      <vt:lpstr>APLICACIÓN, ACTIVACIÓN, USO Y RETIRADA DEL SENSOR</vt:lpstr>
      <vt:lpstr>APLICACIÓN DEL SENSOR</vt:lpstr>
      <vt:lpstr>APLICACIÓN DEL SENSOR Aplicación, activación, uso y retirada del sensor</vt:lpstr>
      <vt:lpstr>APLICACIÓN DEL SENSOR Aplicación, activación, uso y retirada del sensor</vt:lpstr>
      <vt:lpstr>APLICACIÓN DEL SENSOR Aplicación, activación, uso y retirada del sensor</vt:lpstr>
      <vt:lpstr>ACTIVACIÓN DEL SENSOR</vt:lpstr>
      <vt:lpstr>ACTIVACIÓN DEL SENSOR Aplicación, activación, uso y retirada del sensor</vt:lpstr>
      <vt:lpstr>USO DEL SENSOR</vt:lpstr>
      <vt:lpstr>USO DEL SENSOR Aplicación, activación, uso y retirada del sensor</vt:lpstr>
      <vt:lpstr>USO DEL SENSOR</vt:lpstr>
      <vt:lpstr>USO DEL SENSOR</vt:lpstr>
      <vt:lpstr>USO DEL SENSOR</vt:lpstr>
      <vt:lpstr>RETIRADA DEL SENSOR</vt:lpstr>
      <vt:lpstr>RETIRADA DEL SENSOR Aplicación, activación, uso y retirada del sensor</vt:lpstr>
      <vt:lpstr>CONECTIVIDAD DEL SISTEMA</vt:lpstr>
      <vt:lpstr>Presentación de PowerPoint</vt:lpstr>
      <vt:lpstr>APLICACIÓN FreeStyle LibreLink PARA EL PACIENTE Conectividad del sistema</vt:lpstr>
      <vt:lpstr>APLICACIÓN FreeStyle LibreLink PARA EL PACIENTE Conectividad del sistema</vt:lpstr>
      <vt:lpstr>APLICACIÓN FreeStyle LibreLink PARA EL PACIENTE Conectividad del sistema</vt:lpstr>
      <vt:lpstr>APLICACIÓN FreeStyle LibreLink PARA EL PACIENTE Conectividad del sistema</vt:lpstr>
      <vt:lpstr>APLICACIÓN FreeStyle LibreLink PARA EL PACIENTE Conectividad del sistema</vt:lpstr>
      <vt:lpstr>APLICACIÓN FreeStyle LibreLink PARA EL PACIENTE Conectividad del sistema</vt:lpstr>
      <vt:lpstr>LibreView PARA EL PROFESIONAL SANITARIO</vt:lpstr>
      <vt:lpstr>LibreView PARA EL PROFESIONAL SANITARIO</vt:lpstr>
      <vt:lpstr>LibreView PARA EL PROFESIONAL SANITARIO</vt:lpstr>
      <vt:lpstr>Presentación de PowerPoint</vt:lpstr>
      <vt:lpstr>VINCULACIÓN ENTRE FreeStyle LibreLink Y LibreView PARA SEGUIMIENTO DEL PACIENTE</vt:lpstr>
      <vt:lpstr>VINCULACIÓN ENTRE FreeStyle LibreLink Y LibreView PARA SEGUIMIENTO DEL PACIENTE</vt:lpstr>
      <vt:lpstr>VINCULACIÓN ENTRE FreeStyle LibreLink Y LibreView PARA SEGUIMIENTO DEL PACIENTE</vt:lpstr>
      <vt:lpstr>Presentación de PowerPoint</vt:lpstr>
      <vt:lpstr>CONECTIVIDAD PARA COMPARTIR FreeStyle LibreLinkUp</vt:lpstr>
      <vt:lpstr>RECOMENDACIONES FINALES</vt:lpstr>
      <vt:lpstr>RECOMENDACIONES FINALES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 1_Monitorizacion Flash_V8</dc:title>
  <cp:lastModifiedBy>DIABETES DIABETES</cp:lastModifiedBy>
  <cp:revision>7</cp:revision>
  <dcterms:created xsi:type="dcterms:W3CDTF">2022-04-21T10:37:59Z</dcterms:created>
  <dcterms:modified xsi:type="dcterms:W3CDTF">2022-06-17T08:35:07Z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2022-04-20T00:00:00Z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2022-04-21T00:00:00Z</vt:filetime>
  </property>
</Properties>
</file>